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73" r:id="rId6"/>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gyu" initials="" lastIdx="1" clrIdx="1"/>
  <p:cmAuthor id="1" name="作者"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09" d="100"/>
          <a:sy n="109" d="100"/>
        </p:scale>
        <p:origin x="-72" y="-204"/>
      </p:cViewPr>
      <p:guideLst>
        <p:guide orient="horz" pos="2183"/>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commentAuthors" Target="commentAuthor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02A14B2-167D-431F-B287-346434C2CCDB}"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561D5351-E8D7-4F74-91DE-74D02742F7DC}"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p:cNvSpPr>
          <p:nvPr>
            <p:ph type="sldImg" idx="2"/>
          </p:nvPr>
        </p:nvSpPr>
        <p:spPr bwMode="auto">
          <a:noFill/>
          <a:ln>
            <a:solidFill>
              <a:srgbClr val="000000"/>
            </a:solidFill>
            <a:miter lim="800000"/>
          </a:ln>
        </p:spPr>
      </p:sp>
      <p:sp>
        <p:nvSpPr>
          <p:cNvPr id="15362"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p:cNvSpPr>
          <p:nvPr>
            <p:ph type="sldImg" idx="2"/>
          </p:nvPr>
        </p:nvSpPr>
        <p:spPr bwMode="auto">
          <a:noFill/>
          <a:ln>
            <a:solidFill>
              <a:srgbClr val="000000"/>
            </a:solidFill>
            <a:miter lim="800000"/>
          </a:ln>
        </p:spPr>
      </p:sp>
      <p:sp>
        <p:nvSpPr>
          <p:cNvPr id="21506"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914400"/>
            <a:ext cx="9799200" cy="2570400"/>
          </a:xfrm>
        </p:spPr>
        <p:txBody>
          <a:bodyPr lIns="90000" tIns="46800" rIns="90000" bIns="46800"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198800" y="3560400"/>
            <a:ext cx="9799200" cy="1472400"/>
          </a:xfrm>
        </p:spPr>
        <p:txBody>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034BF2F6-5AB6-4D02-999B-DA54DB2127CB}"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AD533D66-33D9-4664-B969-2E7C66CA9350}"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3"/>
          <p:cNvSpPr>
            <a:spLocks noGrp="1"/>
          </p:cNvSpPr>
          <p:nvPr>
            <p:ph type="dt" sz="half" idx="14"/>
            <p:custDataLst>
              <p:tags r:id="rId2"/>
            </p:custDataLst>
          </p:nvPr>
        </p:nvSpPr>
        <p:spPr/>
        <p:txBody>
          <a:bodyPr/>
          <a:lstStyle>
            <a:lvl1pPr>
              <a:defRPr/>
            </a:lvl1pPr>
          </a:lstStyle>
          <a:p>
            <a:pPr>
              <a:defRPr/>
            </a:pPr>
            <a:fld id="{D7A0D76C-C2DF-40E9-ADBC-476A69C2117C}" type="datetimeFigureOut">
              <a:rPr lang="zh-CN" altLang="en-US"/>
            </a:fld>
            <a:endParaRPr lang="zh-CN" altLang="en-US"/>
          </a:p>
        </p:txBody>
      </p:sp>
      <p:sp>
        <p:nvSpPr>
          <p:cNvPr id="4"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4"/>
            </p:custDataLst>
          </p:nvPr>
        </p:nvSpPr>
        <p:spPr/>
        <p:txBody>
          <a:bodyPr/>
          <a:lstStyle>
            <a:lvl1pPr>
              <a:defRPr/>
            </a:lvl1pPr>
          </a:lstStyle>
          <a:p>
            <a:pPr>
              <a:defRPr/>
            </a:pPr>
            <a:fld id="{000C206F-1F72-41B5-9AC3-8B11274C0684}"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1198800" y="2484000"/>
            <a:ext cx="9799200" cy="1018800"/>
          </a:xfrm>
        </p:spPr>
        <p:txBody>
          <a:bodyPr lIns="90000" tIns="46800" rIns="90000" bIns="46800" anchor="t"/>
          <a:lstStyle>
            <a:lvl1pPr algn="ctr">
              <a:defRPr sz="6000"/>
            </a:lvl1pPr>
          </a:lstStyle>
          <a:p>
            <a:pPr lvl="0"/>
            <a:r>
              <a:rPr lang="zh-CN" altLang="en-US">
                <a:sym typeface="+mn-ea"/>
              </a:rPr>
              <a:t>单击此处编辑母版标题样式</a:t>
            </a:r>
            <a:endParaRPr>
              <a:sym typeface="+mn-ea"/>
            </a:endParaRPr>
          </a:p>
        </p:txBody>
      </p:sp>
      <p:sp>
        <p:nvSpPr>
          <p:cNvPr id="7" name="文本占位符 6"/>
          <p:cNvSpPr>
            <a:spLocks noGrp="1"/>
          </p:cNvSpPr>
          <p:nvPr>
            <p:ph type="body" sz="quarter" idx="13"/>
          </p:nvPr>
        </p:nvSpPr>
        <p:spPr>
          <a:xfrm>
            <a:off x="1198800" y="3560400"/>
            <a:ext cx="9799200" cy="471600"/>
          </a:xfrm>
        </p:spPr>
        <p:txBody>
          <a:bodyPr/>
          <a:lstStyle>
            <a:lvl1pPr algn="ctr">
              <a:lnSpc>
                <a:spcPct val="110000"/>
              </a:lnSpc>
              <a:buNone/>
              <a:defRPr sz="2400" spc="200"/>
            </a:lvl1pPr>
          </a:lstStyle>
          <a:p>
            <a:pPr lvl="0"/>
            <a:r>
              <a:rPr lang="zh-CN" altLang="en-US" dirty="0"/>
              <a:t>单击此处编辑母版文本样式</a:t>
            </a:r>
            <a:endParaRPr lang="zh-CN" altLang="en-US" dirty="0"/>
          </a:p>
        </p:txBody>
      </p:sp>
      <p:sp>
        <p:nvSpPr>
          <p:cNvPr id="4" name="日期占位符 3"/>
          <p:cNvSpPr>
            <a:spLocks noGrp="1"/>
          </p:cNvSpPr>
          <p:nvPr>
            <p:ph type="dt" sz="half" idx="14"/>
            <p:custDataLst>
              <p:tags r:id="rId2"/>
            </p:custDataLst>
          </p:nvPr>
        </p:nvSpPr>
        <p:spPr/>
        <p:txBody>
          <a:bodyPr/>
          <a:lstStyle>
            <a:lvl1pPr>
              <a:defRPr/>
            </a:lvl1pPr>
          </a:lstStyle>
          <a:p>
            <a:pPr>
              <a:defRPr/>
            </a:pPr>
            <a:fld id="{C0A01473-744D-414C-813C-476585710B3C}" type="datetimeFigureOut">
              <a:rPr lang="zh-CN" altLang="en-US"/>
            </a:fld>
            <a:endParaRPr lang="zh-CN" altLang="en-US"/>
          </a:p>
        </p:txBody>
      </p:sp>
      <p:sp>
        <p:nvSpPr>
          <p:cNvPr id="5"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6"/>
            <p:custDataLst>
              <p:tags r:id="rId4"/>
            </p:custDataLst>
          </p:nvPr>
        </p:nvSpPr>
        <p:spPr/>
        <p:txBody>
          <a:bodyPr/>
          <a:lstStyle>
            <a:lvl1pPr>
              <a:defRPr/>
            </a:lvl1pPr>
          </a:lstStyle>
          <a:p>
            <a:pPr>
              <a:defRPr/>
            </a:pPr>
            <a:fld id="{B953138C-B6E2-4B6B-A655-2CCA7BED64BE}"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08400" y="1490400"/>
            <a:ext cx="10969200" cy="4759200"/>
          </a:xfrm>
        </p:spPr>
        <p:txBody>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2"/>
            </p:custDataLst>
          </p:nvPr>
        </p:nvSpPr>
        <p:spPr/>
        <p:txBody>
          <a:bodyPr/>
          <a:lstStyle>
            <a:lvl1pPr>
              <a:defRPr/>
            </a:lvl1pPr>
          </a:lstStyle>
          <a:p>
            <a:pPr>
              <a:defRPr/>
            </a:pPr>
            <a:fld id="{A6B21CBF-5AFC-4DF2-AF32-622C3B09CF0E}"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B7F778D1-46E9-4B28-AED1-8FEBFB388161}"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90800" y="3848400"/>
            <a:ext cx="7768800" cy="766800"/>
          </a:xfrm>
        </p:spPr>
        <p:txBody>
          <a:bodyPr lIns="90000" tIns="46800" rIns="90000" bIns="46800" anchor="b"/>
          <a:lstStyle>
            <a:lvl1pPr>
              <a:defRPr sz="4400"/>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1990800" y="4615200"/>
            <a:ext cx="7768800" cy="867600"/>
          </a:xfrm>
        </p:spPr>
        <p:txBody>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8CE6E5EB-7C6E-482D-ACE3-85DDECFCE434}"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8FFD7377-E6CF-4A9B-BD74-2AC9A595B926}"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内容占位符 2"/>
          <p:cNvSpPr>
            <a:spLocks noGrp="1"/>
          </p:cNvSpPr>
          <p:nvPr>
            <p:ph sz="half" idx="1"/>
          </p:nvPr>
        </p:nvSpPr>
        <p:spPr>
          <a:xfrm>
            <a:off x="608400" y="1501200"/>
            <a:ext cx="5176800" cy="4748400"/>
          </a:xfrm>
        </p:spPr>
        <p:txBody>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nvPr>
        </p:nvSpPr>
        <p:spPr>
          <a:xfrm>
            <a:off x="6411600" y="1501200"/>
            <a:ext cx="5176800" cy="47484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3"/>
          <p:cNvSpPr>
            <a:spLocks noGrp="1"/>
          </p:cNvSpPr>
          <p:nvPr>
            <p:ph type="dt" sz="half" idx="10"/>
            <p:custDataLst>
              <p:tags r:id="rId2"/>
            </p:custDataLst>
          </p:nvPr>
        </p:nvSpPr>
        <p:spPr/>
        <p:txBody>
          <a:bodyPr/>
          <a:lstStyle>
            <a:lvl1pPr>
              <a:defRPr/>
            </a:lvl1pPr>
          </a:lstStyle>
          <a:p>
            <a:pPr>
              <a:defRPr/>
            </a:pPr>
            <a:fld id="{67C246B8-73D1-4EBD-AC5B-D71F8EB75BCB}" type="datetimeFigureOut">
              <a:rPr lang="zh-CN" altLang="en-US"/>
            </a:fld>
            <a:endParaRPr lang="zh-CN" altLang="en-US"/>
          </a:p>
        </p:txBody>
      </p:sp>
      <p:sp>
        <p:nvSpPr>
          <p:cNvPr id="6"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4"/>
            </p:custDataLst>
          </p:nvPr>
        </p:nvSpPr>
        <p:spPr/>
        <p:txBody>
          <a:bodyPr/>
          <a:lstStyle>
            <a:lvl1pPr>
              <a:defRPr/>
            </a:lvl1pPr>
          </a:lstStyle>
          <a:p>
            <a:pPr>
              <a:defRPr/>
            </a:pPr>
            <a:fld id="{9487BBF1-6C06-4CA7-BC58-B614107D6DC3}"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文本占位符 2"/>
          <p:cNvSpPr>
            <a:spLocks noGrp="1"/>
          </p:cNvSpPr>
          <p:nvPr>
            <p:ph type="body" idx="1"/>
          </p:nvPr>
        </p:nvSpPr>
        <p:spPr>
          <a:xfrm>
            <a:off x="608400" y="1429200"/>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08400" y="1854000"/>
            <a:ext cx="5342400" cy="4395600"/>
          </a:xfrm>
        </p:spPr>
        <p:txBody>
          <a:bodyPr lIns="101600" tIns="0" rIns="82550" bIns="0"/>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p:nvPr>
        </p:nvSpPr>
        <p:spPr>
          <a:xfrm>
            <a:off x="6235750" y="1421729"/>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sym typeface="+mn-ea"/>
              </a:rPr>
              <a:t>单击此处编辑母版文本样式</a:t>
            </a:r>
            <a:endParaRPr lang="zh-CN" altLang="en-US">
              <a:sym typeface="+mn-ea"/>
            </a:endParaRPr>
          </a:p>
        </p:txBody>
      </p:sp>
      <p:sp>
        <p:nvSpPr>
          <p:cNvPr id="6" name="内容占位符 5"/>
          <p:cNvSpPr>
            <a:spLocks noGrp="1"/>
          </p:cNvSpPr>
          <p:nvPr>
            <p:ph sz="quarter" idx="4"/>
          </p:nvPr>
        </p:nvSpPr>
        <p:spPr>
          <a:xfrm>
            <a:off x="6235750" y="1854000"/>
            <a:ext cx="5342400" cy="4395600"/>
          </a:xfrm>
        </p:spPr>
        <p:txBody>
          <a:bodyPr lIns="101600" tIns="0" rIns="82550" bIns="0"/>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3"/>
          <p:cNvSpPr>
            <a:spLocks noGrp="1"/>
          </p:cNvSpPr>
          <p:nvPr>
            <p:ph type="dt" sz="half" idx="10"/>
            <p:custDataLst>
              <p:tags r:id="rId2"/>
            </p:custDataLst>
          </p:nvPr>
        </p:nvSpPr>
        <p:spPr/>
        <p:txBody>
          <a:bodyPr/>
          <a:lstStyle>
            <a:lvl1pPr>
              <a:defRPr/>
            </a:lvl1pPr>
          </a:lstStyle>
          <a:p>
            <a:pPr>
              <a:defRPr/>
            </a:pPr>
            <a:fld id="{F33C6E7B-C0DD-471F-B47E-6F9F287938A4}" type="datetimeFigureOut">
              <a:rPr lang="zh-CN" altLang="en-US"/>
            </a:fld>
            <a:endParaRPr lang="zh-CN" altLang="en-US"/>
          </a:p>
        </p:txBody>
      </p:sp>
      <p:sp>
        <p:nvSpPr>
          <p:cNvPr id="8"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4"/>
            </p:custDataLst>
          </p:nvPr>
        </p:nvSpPr>
        <p:spPr/>
        <p:txBody>
          <a:bodyPr/>
          <a:lstStyle>
            <a:lvl1pPr>
              <a:defRPr/>
            </a:lvl1pPr>
          </a:lstStyle>
          <a:p>
            <a:pPr>
              <a:defRPr/>
            </a:pPr>
            <a:fld id="{0F553175-6569-4B7C-AFD7-EBE328A2BF51}"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a:sym typeface="+mn-ea"/>
              </a:rPr>
              <a:t>单击此处编辑母版标题样式</a:t>
            </a:r>
            <a:endParaRPr>
              <a:sym typeface="+mn-ea"/>
            </a:endParaRPr>
          </a:p>
        </p:txBody>
      </p:sp>
      <p:sp>
        <p:nvSpPr>
          <p:cNvPr id="3" name="日期占位符 3"/>
          <p:cNvSpPr>
            <a:spLocks noGrp="1"/>
          </p:cNvSpPr>
          <p:nvPr>
            <p:ph type="dt" sz="half" idx="10"/>
            <p:custDataLst>
              <p:tags r:id="rId2"/>
            </p:custDataLst>
          </p:nvPr>
        </p:nvSpPr>
        <p:spPr/>
        <p:txBody>
          <a:bodyPr/>
          <a:lstStyle>
            <a:lvl1pPr>
              <a:defRPr/>
            </a:lvl1pPr>
          </a:lstStyle>
          <a:p>
            <a:pPr>
              <a:defRPr/>
            </a:pPr>
            <a:fld id="{C4F361FF-D906-46EF-A591-E87648E4C3D2}"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pPr>
              <a:defRPr/>
            </a:pPr>
            <a:fld id="{A0E6D495-F682-4BD1-A342-8CB68B0F6BC6}"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2"/>
            </p:custDataLst>
          </p:nvPr>
        </p:nvSpPr>
        <p:spPr/>
        <p:txBody>
          <a:bodyPr/>
          <a:lstStyle>
            <a:lvl1pPr>
              <a:defRPr/>
            </a:lvl1pPr>
          </a:lstStyle>
          <a:p>
            <a:pPr>
              <a:defRPr/>
            </a:pPr>
            <a:fld id="{42F57E81-857F-4019-B78B-2C42FB642E08}" type="datetimeFigureOut">
              <a:rPr lang="zh-CN" altLang="en-US"/>
            </a:fld>
            <a:endParaRPr lang="zh-CN" altLang="en-US"/>
          </a:p>
        </p:txBody>
      </p:sp>
      <p:sp>
        <p:nvSpPr>
          <p:cNvPr id="3"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4"/>
            </p:custDataLst>
          </p:nvPr>
        </p:nvSpPr>
        <p:spPr/>
        <p:txBody>
          <a:bodyPr/>
          <a:lstStyle>
            <a:lvl1pPr>
              <a:defRPr/>
            </a:lvl1pPr>
          </a:lstStyle>
          <a:p>
            <a:pPr>
              <a:defRPr/>
            </a:pPr>
            <a:fld id="{2B235BE8-F9EE-46C0-93B5-CF56FDF172EB}"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233077" cy="4608000"/>
          </a:xfrm>
        </p:spPr>
        <p:txBody>
          <a:bodyPr/>
          <a:lstStyle>
            <a:lvl1pPr>
              <a:buNone/>
              <a:defRPr sz="1600"/>
            </a:lvl1pPr>
          </a:lstStyle>
          <a:p>
            <a:pPr lvl="0"/>
            <a:endParaRPr noProof="0" dirty="0">
              <a:sym typeface="+mn-ea"/>
            </a:endParaRPr>
          </a:p>
        </p:txBody>
      </p:sp>
      <p:sp>
        <p:nvSpPr>
          <p:cNvPr id="4" name="文本占位符 3"/>
          <p:cNvSpPr>
            <a:spLocks noGrp="1"/>
          </p:cNvSpPr>
          <p:nvPr>
            <p:ph type="body" sz="half" idx="2"/>
          </p:nvPr>
        </p:nvSpPr>
        <p:spPr>
          <a:xfrm>
            <a:off x="6350400" y="1555200"/>
            <a:ext cx="5227200" cy="4608000"/>
          </a:xfrm>
        </p:spPr>
        <p:txBody>
          <a:bodyPr/>
          <a:lstStyle>
            <a:lvl1pPr>
              <a:buNone/>
              <a:defRPr sz="1600"/>
            </a:lvl1pPr>
          </a:lstStyle>
          <a:p>
            <a:pPr lvl="0"/>
            <a:r>
              <a:rPr dirty="0">
                <a:sym typeface="+mn-ea"/>
              </a:rPr>
              <a:t>单击此处编辑母版文本样式</a:t>
            </a:r>
            <a:endParaRPr dirty="0">
              <a:sym typeface="+mn-ea"/>
            </a:endParaRPr>
          </a:p>
        </p:txBody>
      </p:sp>
      <p:sp>
        <p:nvSpPr>
          <p:cNvPr id="9" name="标题 8"/>
          <p:cNvSpPr>
            <a:spLocks noGrp="1"/>
          </p:cNvSpPr>
          <p:nvPr>
            <p:ph type="title"/>
          </p:nvPr>
        </p:nvSpPr>
        <p:spPr/>
        <p:txBody>
          <a:bodyPr/>
          <a:lstStyle/>
          <a:p>
            <a:r>
              <a:rPr lang="zh-CN" altLang="en-US"/>
              <a:t>单击此处编辑母版标题样式</a:t>
            </a:r>
            <a:endParaRPr lang="zh-CN" altLang="en-US"/>
          </a:p>
        </p:txBody>
      </p:sp>
      <p:sp>
        <p:nvSpPr>
          <p:cNvPr id="5" name="日期占位符 3"/>
          <p:cNvSpPr>
            <a:spLocks noGrp="1"/>
          </p:cNvSpPr>
          <p:nvPr>
            <p:ph type="dt" sz="half" idx="10"/>
            <p:custDataLst>
              <p:tags r:id="rId2"/>
            </p:custDataLst>
          </p:nvPr>
        </p:nvSpPr>
        <p:spPr/>
        <p:txBody>
          <a:bodyPr/>
          <a:lstStyle>
            <a:lvl1pPr>
              <a:defRPr/>
            </a:lvl1pPr>
          </a:lstStyle>
          <a:p>
            <a:pPr>
              <a:defRPr/>
            </a:pPr>
            <a:fld id="{235261DB-2C2C-4AD2-A834-5D98A4AFB0F9}" type="datetimeFigureOut">
              <a:rPr lang="zh-CN" altLang="en-US"/>
            </a:fld>
            <a:endParaRPr lang="zh-CN" altLang="en-US"/>
          </a:p>
        </p:txBody>
      </p:sp>
      <p:sp>
        <p:nvSpPr>
          <p:cNvPr id="6"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4"/>
            </p:custDataLst>
          </p:nvPr>
        </p:nvSpPr>
        <p:spPr/>
        <p:txBody>
          <a:bodyPr/>
          <a:lstStyle>
            <a:lvl1pPr>
              <a:defRPr/>
            </a:lvl1pPr>
          </a:lstStyle>
          <a:p>
            <a:pPr>
              <a:defRPr/>
            </a:pPr>
            <a:fld id="{ECE5C34D-7DA7-4BB3-8943-978ACD101F4D}"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34800" y="914400"/>
            <a:ext cx="1044000" cy="5029200"/>
          </a:xfrm>
        </p:spPr>
        <p:txBody>
          <a:bodyPr vert="eaVert" lIns="90000" tIns="46800" rIns="90000" bIns="46800"/>
          <a:lstStyle>
            <a:lvl1pPr>
              <a:buNone/>
              <a:defRPr sz="2800"/>
            </a:lvl1pPr>
          </a:lstStyle>
          <a:p>
            <a:pPr lvl="0"/>
            <a:r>
              <a:rPr lang="zh-CN" altLang="en-US" dirty="0">
                <a:sym typeface="+mn-ea"/>
              </a:rPr>
              <a:t>单击此处编辑母版标题样式</a:t>
            </a:r>
            <a:endParaRPr dirty="0">
              <a:sym typeface="+mn-ea"/>
            </a:endParaRPr>
          </a:p>
        </p:txBody>
      </p:sp>
      <p:sp>
        <p:nvSpPr>
          <p:cNvPr id="3" name="竖排文字占位符 2"/>
          <p:cNvSpPr>
            <a:spLocks noGrp="1"/>
          </p:cNvSpPr>
          <p:nvPr>
            <p:ph type="body" orient="vert" idx="1"/>
          </p:nvPr>
        </p:nvSpPr>
        <p:spPr>
          <a:xfrm>
            <a:off x="914400" y="914400"/>
            <a:ext cx="9169200" cy="5029200"/>
          </a:xfrm>
        </p:spPr>
        <p:txBody>
          <a:bodyPr vert="eaVert" lIns="46800" r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00CFF75C-E561-436B-8A02-03B536D54C46}"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A8CD5E01-D41A-40D7-8D17-B2674B332D52}"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013" y="608013"/>
            <a:ext cx="10969625" cy="706437"/>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013" y="1490663"/>
            <a:ext cx="10969625" cy="4759325"/>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775" y="6315075"/>
            <a:ext cx="2698750" cy="315913"/>
          </a:xfrm>
          <a:prstGeom prst="rect">
            <a:avLst/>
          </a:prstGeom>
        </p:spPr>
        <p:txBody>
          <a:bodyPr vert="horz" lIns="91440" tIns="45720" rIns="91440" bIns="45720" rtlCol="0" anchor="ctr">
            <a:normAutofit/>
          </a:bodyPr>
          <a:lstStyle>
            <a:lvl1pPr algn="l"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E8CCFEB6-618E-4A1A-9E2C-91417994C72D}" type="datetimeFigureOut">
              <a:rPr lang="zh-CN" altLang="en-US"/>
            </a:fld>
            <a:endParaRPr lang="zh-CN" altLang="en-US"/>
          </a:p>
        </p:txBody>
      </p:sp>
      <p:sp>
        <p:nvSpPr>
          <p:cNvPr id="5" name="页脚占位符 4"/>
          <p:cNvSpPr>
            <a:spLocks noGrp="1"/>
          </p:cNvSpPr>
          <p:nvPr>
            <p:ph type="ftr" sz="quarter" idx="3"/>
            <p:custDataLst>
              <p:tags r:id="rId15"/>
            </p:custDataLst>
          </p:nvPr>
        </p:nvSpPr>
        <p:spPr>
          <a:xfrm>
            <a:off x="4116388" y="6315075"/>
            <a:ext cx="3959225" cy="315913"/>
          </a:xfrm>
          <a:prstGeom prst="rect">
            <a:avLst/>
          </a:prstGeom>
        </p:spPr>
        <p:txBody>
          <a:bodyPr vert="horz" lIns="91440" tIns="45720" rIns="91440" bIns="45720" rtlCol="0" anchor="ctr">
            <a:normAutofit/>
          </a:bodyPr>
          <a:lstStyle>
            <a:lvl1pPr algn="ct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custDataLst>
              <p:tags r:id="rId16"/>
            </p:custDataLst>
          </p:nvPr>
        </p:nvSpPr>
        <p:spPr>
          <a:xfrm>
            <a:off x="8877300" y="6315075"/>
            <a:ext cx="2700338" cy="315913"/>
          </a:xfrm>
          <a:prstGeom prst="rect">
            <a:avLst/>
          </a:prstGeom>
        </p:spPr>
        <p:txBody>
          <a:bodyPr vert="horz" lIns="91440" tIns="45720" rIns="91440" bIns="45720" rtlCol="0" anchor="ctr">
            <a:normAutofit/>
          </a:bodyPr>
          <a:lstStyle>
            <a:lvl1pPr algn="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3530D2ED-61A5-47BE-8420-042E7C26F23A}" type="slidenum">
              <a:rPr lang="zh-CN" altLang="en-US"/>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b="1" kern="1200" spc="300">
          <a:solidFill>
            <a:srgbClr val="262626"/>
          </a:solidFill>
          <a:latin typeface="Arial" panose="020B0604020202020204" pitchFamily="34" charset="0"/>
          <a:ea typeface="微软雅黑" panose="020B0503020204020204" pitchFamily="34" charset="-122"/>
          <a:cs typeface="+mj-cs"/>
        </a:defRPr>
      </a:lvl1pPr>
      <a:lvl2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Arial" panose="020B0604020202020204" pitchFamily="34" charset="0"/>
          <a:ea typeface="微软雅黑" panose="020B0503020204020204" pitchFamily="34" charset="-122"/>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Arial" panose="020B0604020202020204" pitchFamily="34" charset="0"/>
          <a:ea typeface="微软雅黑" panose="020B0503020204020204" pitchFamily="34" charset="-122"/>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Arial" panose="020B0604020202020204" pitchFamily="34" charset="0"/>
          <a:ea typeface="微软雅黑" panose="020B0503020204020204" pitchFamily="34" charset="-122"/>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Arial" panose="020B0604020202020204" pitchFamily="34" charset="0"/>
          <a:ea typeface="微软雅黑" panose="020B0503020204020204" pitchFamily="34" charset="-122"/>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8.xml"/><Relationship Id="rId6" Type="http://schemas.openxmlformats.org/officeDocument/2006/relationships/image" Target="../media/image2.png"/><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3"/>
          <p:cNvPicPr>
            <a:picLocks noChangeAspect="1"/>
          </p:cNvPicPr>
          <p:nvPr/>
        </p:nvPicPr>
        <p:blipFill>
          <a:blip r:embed="rId1"/>
          <a:srcRect/>
          <a:stretch>
            <a:fillRect/>
          </a:stretch>
        </p:blipFill>
        <p:spPr bwMode="auto">
          <a:xfrm>
            <a:off x="1588" y="0"/>
            <a:ext cx="12211050" cy="6869113"/>
          </a:xfrm>
          <a:prstGeom prst="rect">
            <a:avLst/>
          </a:prstGeom>
          <a:noFill/>
          <a:ln w="9525">
            <a:noFill/>
            <a:miter lim="800000"/>
            <a:headEnd/>
            <a:tailEnd/>
          </a:ln>
        </p:spPr>
      </p:pic>
      <p:sp>
        <p:nvSpPr>
          <p:cNvPr id="100" name="文本框 99"/>
          <p:cNvSpPr txBox="1"/>
          <p:nvPr/>
        </p:nvSpPr>
        <p:spPr>
          <a:xfrm>
            <a:off x="1632585" y="1699895"/>
            <a:ext cx="9281160" cy="3340100"/>
          </a:xfrm>
          <a:prstGeom prst="rect">
            <a:avLst/>
          </a:prstGeom>
          <a:noFill/>
          <a:ln w="9525">
            <a:noFill/>
          </a:ln>
        </p:spPr>
        <p:txBody>
          <a:bodyPr>
            <a:spAutoFit/>
            <a:scene3d>
              <a:camera prst="orthographicFront"/>
              <a:lightRig rig="threePt" dir="t"/>
            </a:scene3d>
          </a:bodyPr>
          <a:lstStyle/>
          <a:p>
            <a:pPr algn="ctr" fontAlgn="auto">
              <a:lnSpc>
                <a:spcPct val="160000"/>
              </a:lnSpc>
              <a:spcBef>
                <a:spcPts val="0"/>
              </a:spcBef>
              <a:spcAft>
                <a:spcPts val="0"/>
              </a:spcAft>
              <a:defRPr/>
            </a:pPr>
            <a:r>
              <a:rPr lang="zh-CN" altLang="en-US" sz="4400" b="1">
                <a:solidFill>
                  <a:srgbClr val="C00000"/>
                </a:solidFill>
                <a:effectLst>
                  <a:outerShdw blurRad="38100" dist="19050" dir="2700000" algn="tl" rotWithShape="0">
                    <a:schemeClr val="dk1">
                      <a:alpha val="40000"/>
                    </a:schemeClr>
                  </a:outerShdw>
                </a:effectLst>
                <a:latin typeface="+mn-ea"/>
                <a:ea typeface="+mn-ea"/>
              </a:rPr>
              <a:t>关于沈阳市人民政府关于沈阳市建设工程施工现场扬尘污染治理工作考核办法</a:t>
            </a:r>
            <a:endParaRPr lang="zh-CN" altLang="en-US" sz="4400" b="1">
              <a:solidFill>
                <a:srgbClr val="C00000"/>
              </a:solidFill>
              <a:effectLst>
                <a:outerShdw blurRad="38100" dist="19050" dir="2700000" algn="tl" rotWithShape="0">
                  <a:schemeClr val="dk1">
                    <a:alpha val="40000"/>
                  </a:schemeClr>
                </a:outerShdw>
              </a:effectLst>
              <a:latin typeface="+mn-ea"/>
              <a:ea typeface="+mn-ea"/>
            </a:endParaRPr>
          </a:p>
        </p:txBody>
      </p:sp>
      <p:sp>
        <p:nvSpPr>
          <p:cNvPr id="28" name="矩形 27"/>
          <p:cNvSpPr/>
          <p:nvPr>
            <p:custDataLst>
              <p:tags r:id="rId2"/>
            </p:custDataLst>
          </p:nvPr>
        </p:nvSpPr>
        <p:spPr>
          <a:xfrm>
            <a:off x="1588" y="6267450"/>
            <a:ext cx="12190412" cy="601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10" b="1"/>
          </a:p>
        </p:txBody>
      </p:sp>
      <p:sp>
        <p:nvSpPr>
          <p:cNvPr id="14340" name="文本框 5"/>
          <p:cNvSpPr txBox="1">
            <a:spLocks noChangeArrowheads="1"/>
          </p:cNvSpPr>
          <p:nvPr>
            <p:custDataLst>
              <p:tags r:id="rId3"/>
            </p:custDataLst>
          </p:nvPr>
        </p:nvSpPr>
        <p:spPr bwMode="auto">
          <a:xfrm>
            <a:off x="0" y="6373813"/>
            <a:ext cx="12192000" cy="368300"/>
          </a:xfrm>
          <a:prstGeom prst="rect">
            <a:avLst/>
          </a:prstGeom>
          <a:noFill/>
          <a:ln w="9525">
            <a:noFill/>
            <a:miter lim="800000"/>
          </a:ln>
        </p:spPr>
        <p:txBody>
          <a:bodyPr>
            <a:spAutoFit/>
          </a:bodyPr>
          <a:lstStyle/>
          <a:p>
            <a:r>
              <a:rPr lang="zh-CN" altLang="en-US">
                <a:solidFill>
                  <a:schemeClr val="bg1"/>
                </a:solidFill>
                <a:ea typeface="微软雅黑" panose="020B0503020204020204" pitchFamily="34" charset="-122"/>
                <a:sym typeface="+mn-ea"/>
              </a:rPr>
              <a:t>  沈建发</a:t>
            </a:r>
            <a:r>
              <a:rPr lang="en-US" altLang="zh-CN">
                <a:solidFill>
                  <a:schemeClr val="bg1"/>
                </a:solidFill>
                <a:ea typeface="微软雅黑" panose="020B0503020204020204" pitchFamily="34" charset="-122"/>
                <a:sym typeface="+mn-ea"/>
              </a:rPr>
              <a:t>﹝202﹞32</a:t>
            </a:r>
            <a:r>
              <a:rPr lang="zh-CN" altLang="en-US">
                <a:solidFill>
                  <a:schemeClr val="bg1"/>
                </a:solidFill>
                <a:ea typeface="微软雅黑" panose="020B0503020204020204" pitchFamily="34" charset="-122"/>
                <a:sym typeface="+mn-ea"/>
              </a:rPr>
              <a:t>号                                                                                                                     </a:t>
            </a:r>
            <a:r>
              <a:rPr lang="zh-CN" altLang="zh-CN">
                <a:solidFill>
                  <a:schemeClr val="bg1"/>
                </a:solidFill>
                <a:ea typeface="微软雅黑" panose="020B0503020204020204" pitchFamily="34" charset="-122"/>
                <a:sym typeface="+mn-ea"/>
              </a:rPr>
              <a:t>沈阳市城乡建设局</a:t>
            </a:r>
            <a:r>
              <a:rPr lang="zh-CN" altLang="zh-CN">
                <a:solidFill>
                  <a:schemeClr val="bg1"/>
                </a:solidFill>
                <a:ea typeface="微软雅黑" panose="020B0503020204020204" pitchFamily="34" charset="-122"/>
              </a:rPr>
              <a:t> </a:t>
            </a:r>
            <a:endParaRPr lang="zh-CN" altLang="en-US">
              <a:solidFill>
                <a:schemeClr val="bg1"/>
              </a:solidFill>
              <a:ea typeface="微软雅黑" panose="020B0503020204020204" pitchFamily="34" charset="-122"/>
            </a:endParaRPr>
          </a:p>
        </p:txBody>
      </p:sp>
    </p:spTree>
    <p:custDataLst>
      <p:tags r:id="rId4"/>
    </p:custData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sym typeface="+mn-ea"/>
              </a:rPr>
              <a:t>文件出台背景</a:t>
            </a:r>
            <a:r>
              <a:rPr lang="zh-CN" altLang="en-US" sz="1500" b="1">
                <a:solidFill>
                  <a:srgbClr val="2C3637"/>
                </a:solidFill>
                <a:latin typeface="微软雅黑" panose="020B0503020204020204" pitchFamily="34" charset="-122"/>
                <a:ea typeface="微软雅黑" panose="020B0503020204020204" pitchFamily="34" charset="-122"/>
              </a:rPr>
              <a:t>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16387"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6434138" y="720725"/>
            <a:ext cx="5426075" cy="506730"/>
          </a:xfrm>
          <a:prstGeom prst="rect">
            <a:avLst/>
          </a:prstGeom>
        </p:spPr>
        <p:txBody>
          <a:bodyPr>
            <a:spAutoFit/>
          </a:bodyPr>
          <a:lstStyle/>
          <a:p>
            <a:pPr fontAlgn="auto">
              <a:lnSpc>
                <a:spcPct val="150000"/>
              </a:lnSpc>
              <a:spcBef>
                <a:spcPts val="0"/>
              </a:spcBef>
              <a:spcAft>
                <a:spcPts val="0"/>
              </a:spcAft>
              <a:defRPr/>
            </a:pPr>
            <a:r>
              <a:rPr lang="en-US" altLang="zh-CN">
                <a:solidFill>
                  <a:schemeClr val="tx1">
                    <a:lumMod val="85000"/>
                    <a:lumOff val="15000"/>
                  </a:schemeClr>
                </a:solidFill>
                <a:latin typeface="+mn-lt"/>
                <a:ea typeface="+mn-ea"/>
              </a:rPr>
              <a:t>        </a:t>
            </a:r>
            <a:endParaRPr lang="en-US" altLang="zh-CN">
              <a:solidFill>
                <a:schemeClr val="tx1">
                  <a:lumMod val="85000"/>
                  <a:lumOff val="15000"/>
                </a:schemeClr>
              </a:solidFill>
              <a:latin typeface="+mn-lt"/>
              <a:ea typeface="+mn-ea"/>
            </a:endParaRPr>
          </a:p>
        </p:txBody>
      </p:sp>
      <p:sp>
        <p:nvSpPr>
          <p:cNvPr id="16389" name="文本框 3"/>
          <p:cNvSpPr txBox="1">
            <a:spLocks noChangeArrowheads="1"/>
          </p:cNvSpPr>
          <p:nvPr/>
        </p:nvSpPr>
        <p:spPr bwMode="auto">
          <a:xfrm>
            <a:off x="2105025" y="11113"/>
            <a:ext cx="2540000" cy="336550"/>
          </a:xfrm>
          <a:prstGeom prst="rect">
            <a:avLst/>
          </a:prstGeom>
          <a:noFill/>
          <a:ln w="9525">
            <a:noFill/>
            <a:miter lim="800000"/>
          </a:ln>
        </p:spPr>
        <p:txBody>
          <a:bodyPr>
            <a:spAutoFit/>
          </a:bodyPr>
          <a:lstStyle/>
          <a:p>
            <a:r>
              <a:rPr lang="en-US" altLang="zh-CN" sz="1600">
                <a:solidFill>
                  <a:srgbClr val="C00000"/>
                </a:solidFill>
                <a:latin typeface="微软雅黑" panose="020B0503020204020204" pitchFamily="34" charset="-122"/>
                <a:ea typeface="微软雅黑" panose="020B0503020204020204" pitchFamily="34" charset="-122"/>
              </a:rPr>
              <a:t>Document Background</a:t>
            </a:r>
            <a:endParaRPr lang="en-US" altLang="zh-CN" sz="1600">
              <a:solidFill>
                <a:srgbClr val="C00000"/>
              </a:solidFill>
              <a:latin typeface="微软雅黑" panose="020B0503020204020204" pitchFamily="34" charset="-122"/>
              <a:ea typeface="微软雅黑" panose="020B0503020204020204" pitchFamily="34" charset="-122"/>
            </a:endParaRPr>
          </a:p>
        </p:txBody>
      </p:sp>
      <p:pic>
        <p:nvPicPr>
          <p:cNvPr id="16390" name="图片 2"/>
          <p:cNvPicPr>
            <a:picLocks noChangeAspect="1"/>
          </p:cNvPicPr>
          <p:nvPr/>
        </p:nvPicPr>
        <p:blipFill>
          <a:blip r:embed="rId6"/>
          <a:srcRect/>
          <a:stretch>
            <a:fillRect/>
          </a:stretch>
        </p:blipFill>
        <p:spPr bwMode="auto">
          <a:xfrm>
            <a:off x="422275" y="1844675"/>
            <a:ext cx="5434013" cy="3243263"/>
          </a:xfrm>
          <a:prstGeom prst="rect">
            <a:avLst/>
          </a:prstGeom>
          <a:noFill/>
          <a:ln w="9525">
            <a:noFill/>
            <a:miter lim="800000"/>
            <a:headEnd/>
            <a:tailEnd/>
          </a:ln>
        </p:spPr>
      </p:pic>
      <p:sp>
        <p:nvSpPr>
          <p:cNvPr id="2" name="文本框 1"/>
          <p:cNvSpPr txBox="1"/>
          <p:nvPr/>
        </p:nvSpPr>
        <p:spPr>
          <a:xfrm>
            <a:off x="6433820" y="2041525"/>
            <a:ext cx="4665980" cy="2245360"/>
          </a:xfrm>
          <a:prstGeom prst="rect">
            <a:avLst/>
          </a:prstGeom>
          <a:noFill/>
        </p:spPr>
        <p:txBody>
          <a:bodyPr wrap="square">
            <a:spAutoFit/>
          </a:bodyPr>
          <a:p>
            <a:pPr fontAlgn="auto">
              <a:spcBef>
                <a:spcPts val="0"/>
              </a:spcBef>
              <a:spcAft>
                <a:spcPts val="0"/>
              </a:spcAft>
              <a:defRPr/>
            </a:pPr>
            <a:r>
              <a:rPr lang="zh-CN" sz="2000">
                <a:effectLst>
                  <a:outerShdw blurRad="38100" dist="19050" dir="2700000" algn="tl" rotWithShape="0">
                    <a:schemeClr val="dk1">
                      <a:alpha val="40000"/>
                    </a:schemeClr>
                  </a:outerShdw>
                </a:effectLst>
                <a:latin typeface="+mn-lt"/>
                <a:ea typeface="宋体" panose="02010600030101010101" pitchFamily="2" charset="-122"/>
                <a:sym typeface="+mn-ea"/>
              </a:rPr>
              <a:t>出台背景</a:t>
            </a:r>
            <a:endParaRPr lang="zh-CN" sz="2000">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sz="2000">
                <a:effectLst>
                  <a:outerShdw blurRad="38100" dist="19050" dir="2700000" algn="tl" rotWithShape="0">
                    <a:schemeClr val="dk1">
                      <a:alpha val="40000"/>
                    </a:schemeClr>
                  </a:outerShdw>
                </a:effectLst>
                <a:latin typeface="+mn-lt"/>
                <a:ea typeface="宋体" panose="02010600030101010101" pitchFamily="2" charset="-122"/>
                <a:sym typeface="+mn-ea"/>
              </a:rPr>
              <a:t>为强化建设工程施工现场扬尘污染治理工作，进一步改善大气环境质量，依据《中华人民共和国大气污染防治法》、《辽宁省大气污染防治条例》、《沈阳市建筑施工扬尘防治管理办法》等有关规定，制订本办法。</a:t>
            </a:r>
            <a:endParaRPr lang="zh-CN" sz="2000">
              <a:effectLst>
                <a:outerShdw blurRad="38100" dist="19050" dir="2700000" algn="tl" rotWithShape="0">
                  <a:schemeClr val="dk1">
                    <a:alpha val="40000"/>
                  </a:schemeClr>
                </a:outerShdw>
              </a:effectLst>
              <a:latin typeface="+mn-lt"/>
              <a:ea typeface="宋体" panose="02010600030101010101" pitchFamily="2" charset="-122"/>
              <a:sym typeface="+mn-ea"/>
            </a:endParaRPr>
          </a:p>
        </p:txBody>
      </p:sp>
    </p:spTree>
    <p:custDataLst>
      <p:tags r:id="rId7"/>
    </p:custData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rPr>
              <a:t>主要内容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0483"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484" name="文本框 2"/>
          <p:cNvSpPr txBox="1">
            <a:spLocks noChangeArrowheads="1"/>
          </p:cNvSpPr>
          <p:nvPr/>
        </p:nvSpPr>
        <p:spPr bwMode="auto">
          <a:xfrm>
            <a:off x="1919288" y="42863"/>
            <a:ext cx="3790950" cy="246062"/>
          </a:xfrm>
          <a:prstGeom prst="rect">
            <a:avLst/>
          </a:prstGeom>
          <a:noFill/>
          <a:ln w="9525">
            <a:noFill/>
            <a:miter lim="800000"/>
          </a:ln>
        </p:spPr>
        <p:txBody>
          <a:bodyPr lIns="0" tIns="0" rIns="0" bIns="0">
            <a:spAutoFit/>
          </a:bodyPr>
          <a:lstStyle/>
          <a:p>
            <a:pPr marL="0" lvl="1"/>
            <a:r>
              <a:rPr lang="en-US" altLang="zh-CN" sz="1600">
                <a:solidFill>
                  <a:srgbClr val="C00000"/>
                </a:solidFill>
                <a:latin typeface="微软雅黑" panose="020B0503020204020204" pitchFamily="34" charset="-122"/>
                <a:ea typeface="微软雅黑" panose="020B0503020204020204" pitchFamily="34" charset="-122"/>
                <a:sym typeface="+mn-ea"/>
              </a:rPr>
              <a:t>Primary Coverage</a:t>
            </a:r>
            <a:endParaRPr lang="zh-CN" altLang="en-US" sz="160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277938" y="1412240"/>
            <a:ext cx="9383712" cy="4246245"/>
          </a:xfrm>
          <a:prstGeom prst="rect">
            <a:avLst/>
          </a:prstGeom>
          <a:noFill/>
        </p:spPr>
        <p:txBody>
          <a:bodyPr wrap="square">
            <a:spAutoFit/>
          </a:bodyPr>
          <a:lstStyle/>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主要内容</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　　第一部分，明确考核方式。一是市城乡建设局会同市蓝天办成立考核组，负责对各区、县（市）政府建设工程施工现场扬尘污染治理工作实施考核；各区、县（市）政府负责对本辖区建设工程施工现场扬尘污染治理工作的考核。二是建筑工程施工现场扬尘污染治理工作考核采取职责履行考核和施工现场考核相结合的方式，实行百分制，两表分值比重分别为50%和50%。各区、县（市）政府应加强对本辖区施工现场扬尘污染治理工作的督导、检查、考核、评比。</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第二部分，建立制度。各区、县（市）应不断加强建设工程施工现场扬尘污染治理工作力度，确保治理工作制度化、常态化。建立定期例会制度、施工扬尘污染治理检查制度、培训制度、执法队伍建设、污染天气预警响应制度五项制度。</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第三部分，严格落实扬尘治理奖惩制度。对扬尘治理考核成绩显著的区、县（市）给予通报表彰。对考核排名末位的区、县（市），由市城乡建设局对区、县（市)建设行政主管部门主要领导进行约谈；连续两次排名末位的，由市建设局对区、县（市）政府主管领导约谈。对各区、县（市）考核结果定期向市监察委报告，并在新闻媒体公布。实施地方财力扣款制度。实施地方财力奖惩制度。</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p:txBody>
      </p:sp>
      <p:sp>
        <p:nvSpPr>
          <p:cNvPr id="20491" name="Text Box 13"/>
          <p:cNvSpPr txBox="1">
            <a:spLocks noChangeArrowheads="1"/>
          </p:cNvSpPr>
          <p:nvPr/>
        </p:nvSpPr>
        <p:spPr bwMode="auto">
          <a:xfrm>
            <a:off x="1873250" y="6227763"/>
            <a:ext cx="8193088" cy="376237"/>
          </a:xfrm>
          <a:prstGeom prst="rect">
            <a:avLst/>
          </a:prstGeom>
          <a:solidFill>
            <a:srgbClr val="0000FF"/>
          </a:solidFill>
          <a:ln w="9525">
            <a:solidFill>
              <a:schemeClr val="bg1"/>
            </a:solidFill>
            <a:miter lim="800000"/>
          </a:ln>
        </p:spPr>
        <p:txBody>
          <a:bodyPr>
            <a:spAutoFit/>
          </a:bodyPr>
          <a:lstStyle/>
          <a:p>
            <a:pPr algn="ctr">
              <a:spcBef>
                <a:spcPct val="50000"/>
              </a:spcBef>
            </a:pPr>
            <a:r>
              <a:rPr lang="zh-CN" altLang="en-US" b="1">
                <a:solidFill>
                  <a:schemeClr val="bg1"/>
                </a:solidFill>
              </a:rPr>
              <a:t>责任单位：沈阳市城乡建设局</a:t>
            </a:r>
            <a:endParaRPr lang="zh-CN" altLang="en-US" b="1">
              <a:solidFill>
                <a:schemeClr val="bg1"/>
              </a:solidFill>
            </a:endParaRPr>
          </a:p>
        </p:txBody>
      </p:sp>
    </p:spTree>
    <p:custDataLst>
      <p:tags r:id="rId6"/>
    </p:custDataLst>
  </p:cSld>
  <p:clrMapOvr>
    <a:masterClrMapping/>
  </p:clrMapOvr>
  <p:transition spd="slow"/>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p="http://schemas.openxmlformats.org/presentationml/2006/main">
  <p:tag name="KSO_WM_FULL_TEXT_BEAUTIFY_COPY_ID" val="28"/>
</p:tagLst>
</file>

<file path=ppt/tags/tag41.xml><?xml version="1.0" encoding="utf-8"?>
<p:tagLst xmlns:p="http://schemas.openxmlformats.org/presentationml/2006/main">
  <p:tag name="KSO_WM_FULL_TEXT_BEAUTIFY_COPY_ID" val="6"/>
</p:tagLst>
</file>

<file path=ppt/tags/tag42.xml><?xml version="1.0" encoding="utf-8"?>
<p:tagLst xmlns:p="http://schemas.openxmlformats.org/presentationml/2006/main">
  <p:tag name="KSO_WM_FULL_TEXT_BEAUTIFY_COPY_ID" val="150995354"/>
</p:tagLst>
</file>

<file path=ppt/tags/tag43.xml><?xml version="1.0" encoding="utf-8"?>
<p:tagLst xmlns:p="http://schemas.openxmlformats.org/presentationml/2006/main">
  <p:tag name="KSO_WM_FULL_TEXT_BEAUTIFY_COPY_ID" val="42"/>
</p:tagLst>
</file>

<file path=ppt/tags/tag44.xml><?xml version="1.0" encoding="utf-8"?>
<p:tagLst xmlns:p="http://schemas.openxmlformats.org/presentationml/2006/main">
  <p:tag name="KSO_WM_FULL_TEXT_BEAUTIFY_COPY_ID" val="43"/>
</p:tagLst>
</file>

<file path=ppt/tags/tag45.xml><?xml version="1.0" encoding="utf-8"?>
<p:tagLst xmlns:p="http://schemas.openxmlformats.org/presentationml/2006/main">
  <p:tag name="KSO_WM_FULL_TEXT_BEAUTIFY_COPY_ID" val="81"/>
</p:tagLst>
</file>

<file path=ppt/tags/tag46.xml><?xml version="1.0" encoding="utf-8"?>
<p:tagLst xmlns:p="http://schemas.openxmlformats.org/presentationml/2006/main">
  <p:tag name="KSO_WM_FULL_TEXT_BEAUTIFY_COPY_ID" val="82"/>
</p:tagLst>
</file>

<file path=ppt/tags/tag47.xml><?xml version="1.0" encoding="utf-8"?>
<p:tagLst xmlns:p="http://schemas.openxmlformats.org/presentationml/2006/main">
  <p:tag name="KSO_WM_FULL_TEXT_BEAUTIFY_COPY_ID" val="83"/>
</p:tagLst>
</file>

<file path=ppt/tags/tag48.xml><?xml version="1.0" encoding="utf-8"?>
<p:tagLst xmlns:p="http://schemas.openxmlformats.org/presentationml/2006/main">
  <p:tag name="KSO_WM_FULL_TEXT_BEAUTIFY_COPY_ID" val="150995356"/>
</p:tagLst>
</file>

<file path=ppt/tags/tag49.xml><?xml version="1.0" encoding="utf-8"?>
<p:tagLst xmlns:p="http://schemas.openxmlformats.org/presentationml/2006/main">
  <p:tag name="KSO_WM_FULL_TEXT_BEAUTIFY_COPY_ID" val="4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p="http://schemas.openxmlformats.org/presentationml/2006/main">
  <p:tag name="KSO_WM_FULL_TEXT_BEAUTIFY_COPY_ID" val="43"/>
</p:tagLst>
</file>

<file path=ppt/tags/tag51.xml><?xml version="1.0" encoding="utf-8"?>
<p:tagLst xmlns:p="http://schemas.openxmlformats.org/presentationml/2006/main">
  <p:tag name="KSO_WM_FULL_TEXT_BEAUTIFY_COPY_ID" val="81"/>
</p:tagLst>
</file>

<file path=ppt/tags/tag52.xml><?xml version="1.0" encoding="utf-8"?>
<p:tagLst xmlns:p="http://schemas.openxmlformats.org/presentationml/2006/main">
  <p:tag name="KSO_WM_FULL_TEXT_BEAUTIFY_COPY_ID" val="82"/>
</p:tagLst>
</file>

<file path=ppt/tags/tag53.xml><?xml version="1.0" encoding="utf-8"?>
<p:tagLst xmlns:p="http://schemas.openxmlformats.org/presentationml/2006/main">
  <p:tag name="KSO_WM_FULL_TEXT_BEAUTIFY_COPY_ID" val="83"/>
</p:tagLst>
</file>

<file path=ppt/tags/tag54.xml><?xml version="1.0" encoding="utf-8"?>
<p:tagLst xmlns:p="http://schemas.openxmlformats.org/presentationml/2006/main">
  <p:tag name="KSO_WM_FULL_TEXT_BEAUTIFY_COPY_ID" val="150995408"/>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836</Words>
  <Application>WPS 演示</Application>
  <PresentationFormat>自定义</PresentationFormat>
  <Paragraphs>24</Paragraphs>
  <Slides>3</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vt:i4>
      </vt:variant>
    </vt:vector>
  </HeadingPairs>
  <TitlesOfParts>
    <vt:vector size="10" baseType="lpstr">
      <vt:lpstr>Arial</vt:lpstr>
      <vt:lpstr>宋体</vt:lpstr>
      <vt:lpstr>Wingdings</vt:lpstr>
      <vt:lpstr>微软雅黑</vt:lpstr>
      <vt:lpstr>Arial Unicode MS</vt:lpstr>
      <vt:lpstr>Calibri</vt:lpstr>
      <vt:lpstr>Office 主题​​</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cangyu</dc:creator>
  <cp:lastModifiedBy>山寨熊</cp:lastModifiedBy>
  <cp:revision>159</cp:revision>
  <dcterms:created xsi:type="dcterms:W3CDTF">2019-06-19T02:08:00Z</dcterms:created>
  <dcterms:modified xsi:type="dcterms:W3CDTF">2021-06-24T11:47:50Z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3A8A04176E5249DF97724CD16A6CB442</vt:lpwstr>
  </property>
</Properties>
</file>