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93" r:id="rId3"/>
    <p:sldId id="291" r:id="rId5"/>
    <p:sldId id="294" r:id="rId6"/>
    <p:sldId id="327" r:id="rId7"/>
    <p:sldId id="328" r:id="rId8"/>
    <p:sldId id="329" r:id="rId9"/>
    <p:sldId id="330" r:id="rId10"/>
    <p:sldId id="331" r:id="rId11"/>
    <p:sldId id="301" r:id="rId12"/>
    <p:sldId id="332" r:id="rId13"/>
  </p:sldIdLst>
  <p:sldSz cx="12192000" cy="6858000" type="screen16x9"/>
  <p:notesSz cx="6858000" cy="9144000"/>
  <p:embeddedFontLst>
    <p:embeddedFont>
      <p:font typeface="微软雅黑" panose="020B0503020204020204" pitchFamily="34" charset="-122"/>
      <p:regular r:id="rId17"/>
    </p:embeddedFont>
    <p:embeddedFont>
      <p:font typeface="楷体" panose="02010609060101010101" pitchFamily="49" charset="-122"/>
      <p:regular r:id="rId18"/>
    </p:embeddedFont>
    <p:embeddedFont>
      <p:font typeface="汉仪菱心体简" panose="02010609000101010101" pitchFamily="49" charset="-122"/>
      <p:regular r:id="rId19"/>
    </p:embeddedFont>
    <p:embeddedFont>
      <p:font typeface="Calibri" panose="020F0502020204030204" charset="0"/>
      <p:regular r:id="rId20"/>
      <p:bold r:id="rId21"/>
      <p:italic r:id="rId22"/>
      <p:boldItalic r:id="rId23"/>
    </p:embeddedFont>
    <p:embeddedFont>
      <p:font typeface="Calibri Light" panose="020F0302020204030204" charset="0"/>
      <p:regular r:id="rId24"/>
      <p:italic r:id="rId25"/>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1FF"/>
    <a:srgbClr val="E8E6FF"/>
    <a:srgbClr val="74FF8B"/>
    <a:srgbClr val="E5FD75"/>
    <a:srgbClr val="80F3B3"/>
    <a:srgbClr val="858789"/>
    <a:srgbClr val="898B8F"/>
    <a:srgbClr val="2A0D31"/>
    <a:srgbClr val="3FACC1"/>
    <a:srgbClr val="4BB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22" autoAdjust="0"/>
    <p:restoredTop sz="94660"/>
  </p:normalViewPr>
  <p:slideViewPr>
    <p:cSldViewPr snapToGrid="0">
      <p:cViewPr varScale="1">
        <p:scale>
          <a:sx n="66" d="100"/>
          <a:sy n="66" d="100"/>
        </p:scale>
        <p:origin x="66" y="732"/>
      </p:cViewPr>
      <p:guideLst>
        <p:guide orient="horz" pos="1096"/>
        <p:guide orient="horz" pos="4083"/>
        <p:guide pos="542"/>
        <p:guide pos="6954"/>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font" Target="fonts/font9.fntdata"/><Relationship Id="rId24" Type="http://schemas.openxmlformats.org/officeDocument/2006/relationships/font" Target="fonts/font8.fntdata"/><Relationship Id="rId23" Type="http://schemas.openxmlformats.org/officeDocument/2006/relationships/font" Target="fonts/font7.fntdata"/><Relationship Id="rId22" Type="http://schemas.openxmlformats.org/officeDocument/2006/relationships/font" Target="fonts/font6.fntdata"/><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63" name=""/>
        <p:cNvGrpSpPr/>
        <p:nvPr/>
      </p:nvGrpSpPr>
      <p:grpSpPr>
        <a:xfrm>
          <a:off x="0" y="0"/>
          <a:ext cx="0" cy="0"/>
          <a:chOff x="0" y="0"/>
          <a:chExt cx="0" cy="0"/>
        </a:xfrm>
      </p:grpSpPr>
      <p:sp>
        <p:nvSpPr>
          <p:cNvPr id="1049550"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551"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C5EE11-ED85-44B4-8B87-A945AB80CD0F}" type="datetimeFigureOut">
              <a:rPr lang="zh-CN" altLang="en-US" smtClean="0"/>
            </a:fld>
            <a:endParaRPr lang="zh-CN" altLang="en-US"/>
          </a:p>
        </p:txBody>
      </p:sp>
      <p:sp>
        <p:nvSpPr>
          <p:cNvPr id="1049552"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p>
            <a:endParaRPr lang="zh-CN" altLang="en-US"/>
          </a:p>
        </p:txBody>
      </p:sp>
      <p:sp>
        <p:nvSpPr>
          <p:cNvPr id="1049553"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54"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555"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4520E9-B1A1-4137-9147-91D00DE4E94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9329" name="幻灯片图像占位符 1"/>
          <p:cNvSpPr>
            <a:spLocks noGrp="1" noRot="1" noChangeAspect="1"/>
          </p:cNvSpPr>
          <p:nvPr>
            <p:ph type="sldImg"/>
          </p:nvPr>
        </p:nvSpPr>
        <p:spPr/>
      </p:sp>
      <p:sp>
        <p:nvSpPr>
          <p:cNvPr id="1049330" name="备注占位符 2"/>
          <p:cNvSpPr>
            <a:spLocks noGrp="1"/>
          </p:cNvSpPr>
          <p:nvPr>
            <p:ph type="body" idx="1"/>
          </p:nvPr>
        </p:nvSpPr>
        <p:spPr/>
        <p:txBody>
          <a:bodyPr/>
          <a:p>
            <a:endParaRPr lang="zh-CN" altLang="en-US"/>
          </a:p>
        </p:txBody>
      </p:sp>
      <p:sp>
        <p:nvSpPr>
          <p:cNvPr id="1049331"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9121" name="幻灯片图像占位符 1"/>
          <p:cNvSpPr>
            <a:spLocks noGrp="1" noRot="1" noChangeAspect="1"/>
          </p:cNvSpPr>
          <p:nvPr>
            <p:ph type="sldImg"/>
          </p:nvPr>
        </p:nvSpPr>
        <p:spPr/>
      </p:sp>
      <p:sp>
        <p:nvSpPr>
          <p:cNvPr id="1049122" name="备注占位符 2"/>
          <p:cNvSpPr>
            <a:spLocks noGrp="1"/>
          </p:cNvSpPr>
          <p:nvPr>
            <p:ph type="body" idx="1"/>
          </p:nvPr>
        </p:nvSpPr>
        <p:spPr/>
        <p:txBody>
          <a:bodyPr/>
          <a:p>
            <a:endParaRPr lang="zh-CN" altLang="en-US"/>
          </a:p>
        </p:txBody>
      </p:sp>
      <p:sp>
        <p:nvSpPr>
          <p:cNvPr id="104912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229" name=""/>
        <p:cNvGrpSpPr/>
        <p:nvPr/>
      </p:nvGrpSpPr>
      <p:grpSpPr>
        <a:xfrm>
          <a:off x="0" y="0"/>
          <a:ext cx="0" cy="0"/>
          <a:chOff x="0" y="0"/>
          <a:chExt cx="0" cy="0"/>
        </a:xfrm>
      </p:grpSpPr>
      <p:sp>
        <p:nvSpPr>
          <p:cNvPr id="1049371" name="幻灯片图像占位符 1"/>
          <p:cNvSpPr>
            <a:spLocks noGrp="1" noRot="1" noChangeAspect="1"/>
          </p:cNvSpPr>
          <p:nvPr>
            <p:ph type="sldImg"/>
          </p:nvPr>
        </p:nvSpPr>
        <p:spPr/>
      </p:sp>
      <p:sp>
        <p:nvSpPr>
          <p:cNvPr id="1049372" name="备注占位符 2"/>
          <p:cNvSpPr>
            <a:spLocks noGrp="1"/>
          </p:cNvSpPr>
          <p:nvPr>
            <p:ph type="body" idx="1"/>
          </p:nvPr>
        </p:nvSpPr>
        <p:spPr/>
        <p:txBody>
          <a:bodyPr/>
          <a:p>
            <a:endParaRPr lang="zh-CN" altLang="en-US"/>
          </a:p>
        </p:txBody>
      </p:sp>
      <p:sp>
        <p:nvSpPr>
          <p:cNvPr id="1049373"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49" name=""/>
        <p:cNvGrpSpPr/>
        <p:nvPr/>
      </p:nvGrpSpPr>
      <p:grpSpPr>
        <a:xfrm>
          <a:off x="0" y="0"/>
          <a:ext cx="0" cy="0"/>
          <a:chOff x="0" y="0"/>
          <a:chExt cx="0" cy="0"/>
        </a:xfrm>
      </p:grpSpPr>
      <p:sp>
        <p:nvSpPr>
          <p:cNvPr id="1048664" name="幻灯片图像占位符 1"/>
          <p:cNvSpPr>
            <a:spLocks noGrp="1" noRot="1" noChangeAspect="1"/>
          </p:cNvSpPr>
          <p:nvPr>
            <p:ph type="sldImg"/>
          </p:nvPr>
        </p:nvSpPr>
        <p:spPr/>
      </p:sp>
      <p:sp>
        <p:nvSpPr>
          <p:cNvPr id="1048665" name="备注占位符 2"/>
          <p:cNvSpPr>
            <a:spLocks noGrp="1"/>
          </p:cNvSpPr>
          <p:nvPr>
            <p:ph type="body" idx="1"/>
          </p:nvPr>
        </p:nvSpPr>
        <p:spPr/>
        <p:txBody>
          <a:bodyPr/>
          <a:p>
            <a:endParaRPr lang="zh-CN" altLang="en-US"/>
          </a:p>
        </p:txBody>
      </p:sp>
      <p:sp>
        <p:nvSpPr>
          <p:cNvPr id="1048666" name="灯片编号占位符 3"/>
          <p:cNvSpPr>
            <a:spLocks noGrp="1"/>
          </p:cNvSpPr>
          <p:nvPr>
            <p:ph type="sldNum" sz="quarter" idx="10"/>
          </p:nvPr>
        </p:nvSpPr>
        <p:spPr/>
        <p:txBody>
          <a:bodyPr/>
          <a:p>
            <a:fld id="{EF4520E9-B1A1-4137-9147-91D00DE4E94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84" name=""/>
        <p:cNvGrpSpPr/>
        <p:nvPr/>
      </p:nvGrpSpPr>
      <p:grpSpPr>
        <a:xfrm>
          <a:off x="0" y="0"/>
          <a:ext cx="0" cy="0"/>
          <a:chOff x="0" y="0"/>
          <a:chExt cx="0" cy="0"/>
        </a:xfrm>
      </p:grpSpPr>
      <p:sp>
        <p:nvSpPr>
          <p:cNvPr id="1048910"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911"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912"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8913" name="页脚占位符 4"/>
          <p:cNvSpPr>
            <a:spLocks noGrp="1"/>
          </p:cNvSpPr>
          <p:nvPr>
            <p:ph type="ftr" sz="quarter" idx="11"/>
          </p:nvPr>
        </p:nvSpPr>
        <p:spPr/>
        <p:txBody>
          <a:bodyPr/>
          <a:p>
            <a:endParaRPr lang="zh-CN" altLang="en-US"/>
          </a:p>
        </p:txBody>
      </p:sp>
      <p:sp>
        <p:nvSpPr>
          <p:cNvPr id="1048914"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258" name=""/>
        <p:cNvGrpSpPr/>
        <p:nvPr/>
      </p:nvGrpSpPr>
      <p:grpSpPr>
        <a:xfrm>
          <a:off x="0" y="0"/>
          <a:ext cx="0" cy="0"/>
          <a:chOff x="0" y="0"/>
          <a:chExt cx="0" cy="0"/>
        </a:xfrm>
      </p:grpSpPr>
      <p:sp>
        <p:nvSpPr>
          <p:cNvPr id="1049520" name="标题 1"/>
          <p:cNvSpPr>
            <a:spLocks noGrp="1"/>
          </p:cNvSpPr>
          <p:nvPr>
            <p:ph type="title"/>
          </p:nvPr>
        </p:nvSpPr>
        <p:spPr/>
        <p:txBody>
          <a:bodyPr/>
          <a:p>
            <a:r>
              <a:rPr lang="zh-CN" altLang="en-US"/>
              <a:t>单击此处编辑母版标题样式</a:t>
            </a:r>
            <a:endParaRPr lang="zh-CN" altLang="en-US"/>
          </a:p>
        </p:txBody>
      </p:sp>
      <p:sp>
        <p:nvSpPr>
          <p:cNvPr id="1049521" name="竖排文字占位符 2"/>
          <p:cNvSpPr>
            <a:spLocks noGrp="1"/>
          </p:cNvSpPr>
          <p:nvPr>
            <p:ph type="body" orient="vert" idx="1"/>
          </p:nvPr>
        </p:nvSpPr>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22"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23" name="页脚占位符 4"/>
          <p:cNvSpPr>
            <a:spLocks noGrp="1"/>
          </p:cNvSpPr>
          <p:nvPr>
            <p:ph type="ftr" sz="quarter" idx="11"/>
          </p:nvPr>
        </p:nvSpPr>
        <p:spPr/>
        <p:txBody>
          <a:bodyPr/>
          <a:p>
            <a:endParaRPr lang="zh-CN" altLang="en-US"/>
          </a:p>
        </p:txBody>
      </p:sp>
      <p:sp>
        <p:nvSpPr>
          <p:cNvPr id="1049524"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255" name=""/>
        <p:cNvGrpSpPr/>
        <p:nvPr/>
      </p:nvGrpSpPr>
      <p:grpSpPr>
        <a:xfrm>
          <a:off x="0" y="0"/>
          <a:ext cx="0" cy="0"/>
          <a:chOff x="0" y="0"/>
          <a:chExt cx="0" cy="0"/>
        </a:xfrm>
      </p:grpSpPr>
      <p:sp>
        <p:nvSpPr>
          <p:cNvPr id="1049504" name="竖排标题 1"/>
          <p:cNvSpPr>
            <a:spLocks noGrp="1"/>
          </p:cNvSpPr>
          <p:nvPr>
            <p:ph type="title" orient="vert"/>
          </p:nvPr>
        </p:nvSpPr>
        <p:spPr>
          <a:xfrm>
            <a:off x="8724900" y="365125"/>
            <a:ext cx="2628900" cy="5811838"/>
          </a:xfrm>
        </p:spPr>
        <p:txBody>
          <a:bodyPr vert="eaVert"/>
          <a:p>
            <a:r>
              <a:rPr lang="zh-CN" altLang="en-US"/>
              <a:t>单击此处编辑母版标题样式</a:t>
            </a:r>
            <a:endParaRPr lang="zh-CN" altLang="en-US"/>
          </a:p>
        </p:txBody>
      </p:sp>
      <p:sp>
        <p:nvSpPr>
          <p:cNvPr id="1049505" name="竖排文字占位符 2"/>
          <p:cNvSpPr>
            <a:spLocks noGrp="1"/>
          </p:cNvSpPr>
          <p:nvPr>
            <p:ph type="body" orient="vert" idx="1"/>
          </p:nvPr>
        </p:nvSpPr>
        <p:spPr>
          <a:xfrm>
            <a:off x="838200" y="365125"/>
            <a:ext cx="7734300" cy="5811838"/>
          </a:xfrm>
        </p:spPr>
        <p:txBody>
          <a:bodyPr vert="eaVert"/>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06"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07" name="页脚占位符 4"/>
          <p:cNvSpPr>
            <a:spLocks noGrp="1"/>
          </p:cNvSpPr>
          <p:nvPr>
            <p:ph type="ftr" sz="quarter" idx="11"/>
          </p:nvPr>
        </p:nvSpPr>
        <p:spPr/>
        <p:txBody>
          <a:bodyPr/>
          <a:p>
            <a:endParaRPr lang="zh-CN" altLang="en-US"/>
          </a:p>
        </p:txBody>
      </p:sp>
      <p:sp>
        <p:nvSpPr>
          <p:cNvPr id="1049508"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256" name=""/>
        <p:cNvGrpSpPr/>
        <p:nvPr/>
      </p:nvGrpSpPr>
      <p:grpSpPr>
        <a:xfrm>
          <a:off x="0" y="0"/>
          <a:ext cx="0" cy="0"/>
          <a:chOff x="0" y="0"/>
          <a:chExt cx="0" cy="0"/>
        </a:xfrm>
      </p:grpSpPr>
      <p:sp>
        <p:nvSpPr>
          <p:cNvPr id="1049509" name="标题 1"/>
          <p:cNvSpPr>
            <a:spLocks noGrp="1"/>
          </p:cNvSpPr>
          <p:nvPr>
            <p:ph type="title"/>
          </p:nvPr>
        </p:nvSpPr>
        <p:spPr/>
        <p:txBody>
          <a:bodyPr/>
          <a:p>
            <a:r>
              <a:rPr lang="zh-CN" altLang="en-US"/>
              <a:t>单击此处编辑母版标题样式</a:t>
            </a:r>
            <a:endParaRPr lang="zh-CN" altLang="en-US"/>
          </a:p>
        </p:txBody>
      </p:sp>
      <p:sp>
        <p:nvSpPr>
          <p:cNvPr id="1049510" name="内容占位符 2"/>
          <p:cNvSpPr>
            <a:spLocks noGrp="1"/>
          </p:cNvSpPr>
          <p:nvPr>
            <p:ph idx="1"/>
          </p:nvPr>
        </p:nvSpPr>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11"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12" name="页脚占位符 4"/>
          <p:cNvSpPr>
            <a:spLocks noGrp="1"/>
          </p:cNvSpPr>
          <p:nvPr>
            <p:ph type="ftr" sz="quarter" idx="11"/>
          </p:nvPr>
        </p:nvSpPr>
        <p:spPr/>
        <p:txBody>
          <a:bodyPr/>
          <a:p>
            <a:endParaRPr lang="zh-CN" altLang="en-US"/>
          </a:p>
        </p:txBody>
      </p:sp>
      <p:sp>
        <p:nvSpPr>
          <p:cNvPr id="1049513"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259" name=""/>
        <p:cNvGrpSpPr/>
        <p:nvPr/>
      </p:nvGrpSpPr>
      <p:grpSpPr>
        <a:xfrm>
          <a:off x="0" y="0"/>
          <a:ext cx="0" cy="0"/>
          <a:chOff x="0" y="0"/>
          <a:chExt cx="0" cy="0"/>
        </a:xfrm>
      </p:grpSpPr>
      <p:sp>
        <p:nvSpPr>
          <p:cNvPr id="1049525"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1049526"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1049527" name="日期占位符 3"/>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28" name="页脚占位符 4"/>
          <p:cNvSpPr>
            <a:spLocks noGrp="1"/>
          </p:cNvSpPr>
          <p:nvPr>
            <p:ph type="ftr" sz="quarter" idx="11"/>
          </p:nvPr>
        </p:nvSpPr>
        <p:spPr/>
        <p:txBody>
          <a:bodyPr/>
          <a:p>
            <a:endParaRPr lang="zh-CN" altLang="en-US"/>
          </a:p>
        </p:txBody>
      </p:sp>
      <p:sp>
        <p:nvSpPr>
          <p:cNvPr id="1049529" name="灯片编号占位符 5"/>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260" name=""/>
        <p:cNvGrpSpPr/>
        <p:nvPr/>
      </p:nvGrpSpPr>
      <p:grpSpPr>
        <a:xfrm>
          <a:off x="0" y="0"/>
          <a:ext cx="0" cy="0"/>
          <a:chOff x="0" y="0"/>
          <a:chExt cx="0" cy="0"/>
        </a:xfrm>
      </p:grpSpPr>
      <p:sp>
        <p:nvSpPr>
          <p:cNvPr id="1049530" name="标题 1"/>
          <p:cNvSpPr>
            <a:spLocks noGrp="1"/>
          </p:cNvSpPr>
          <p:nvPr>
            <p:ph type="title"/>
          </p:nvPr>
        </p:nvSpPr>
        <p:spPr/>
        <p:txBody>
          <a:bodyPr/>
          <a:p>
            <a:r>
              <a:rPr lang="zh-CN" altLang="en-US"/>
              <a:t>单击此处编辑母版标题样式</a:t>
            </a:r>
            <a:endParaRPr lang="zh-CN" altLang="en-US"/>
          </a:p>
        </p:txBody>
      </p:sp>
      <p:sp>
        <p:nvSpPr>
          <p:cNvPr id="1049531" name="内容占位符 2"/>
          <p:cNvSpPr>
            <a:spLocks noGrp="1"/>
          </p:cNvSpPr>
          <p:nvPr>
            <p:ph sz="half" idx="1"/>
          </p:nvPr>
        </p:nvSpPr>
        <p:spPr>
          <a:xfrm>
            <a:off x="838200" y="1825625"/>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2" name="内容占位符 3"/>
          <p:cNvSpPr>
            <a:spLocks noGrp="1"/>
          </p:cNvSpPr>
          <p:nvPr>
            <p:ph sz="half" idx="2"/>
          </p:nvPr>
        </p:nvSpPr>
        <p:spPr>
          <a:xfrm>
            <a:off x="6172200" y="1825625"/>
            <a:ext cx="5181600" cy="435133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3" name="日期占位符 4"/>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34" name="页脚占位符 5"/>
          <p:cNvSpPr>
            <a:spLocks noGrp="1"/>
          </p:cNvSpPr>
          <p:nvPr>
            <p:ph type="ftr" sz="quarter" idx="11"/>
          </p:nvPr>
        </p:nvSpPr>
        <p:spPr/>
        <p:txBody>
          <a:bodyPr/>
          <a:p>
            <a:endParaRPr lang="zh-CN" altLang="en-US"/>
          </a:p>
        </p:txBody>
      </p:sp>
      <p:sp>
        <p:nvSpPr>
          <p:cNvPr id="1049535" name="灯片编号占位符 6"/>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261" name=""/>
        <p:cNvGrpSpPr/>
        <p:nvPr/>
      </p:nvGrpSpPr>
      <p:grpSpPr>
        <a:xfrm>
          <a:off x="0" y="0"/>
          <a:ext cx="0" cy="0"/>
          <a:chOff x="0" y="0"/>
          <a:chExt cx="0" cy="0"/>
        </a:xfrm>
      </p:grpSpPr>
      <p:sp>
        <p:nvSpPr>
          <p:cNvPr id="1049536" name="标题 1"/>
          <p:cNvSpPr>
            <a:spLocks noGrp="1"/>
          </p:cNvSpPr>
          <p:nvPr>
            <p:ph type="title"/>
          </p:nvPr>
        </p:nvSpPr>
        <p:spPr>
          <a:xfrm>
            <a:off x="839788" y="365125"/>
            <a:ext cx="10515600" cy="1325563"/>
          </a:xfrm>
        </p:spPr>
        <p:txBody>
          <a:bodyPr/>
          <a:p>
            <a:r>
              <a:rPr lang="zh-CN" altLang="en-US"/>
              <a:t>单击此处编辑母版标题样式</a:t>
            </a:r>
            <a:endParaRPr lang="zh-CN" altLang="en-US"/>
          </a:p>
        </p:txBody>
      </p:sp>
      <p:sp>
        <p:nvSpPr>
          <p:cNvPr id="1049537"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538" name="内容占位符 3"/>
          <p:cNvSpPr>
            <a:spLocks noGrp="1"/>
          </p:cNvSpPr>
          <p:nvPr>
            <p:ph sz="half" idx="2"/>
          </p:nvPr>
        </p:nvSpPr>
        <p:spPr>
          <a:xfrm>
            <a:off x="839788" y="2505075"/>
            <a:ext cx="5157787" cy="36845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39"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1049540" name="内容占位符 5"/>
          <p:cNvSpPr>
            <a:spLocks noGrp="1"/>
          </p:cNvSpPr>
          <p:nvPr>
            <p:ph sz="quarter" idx="4"/>
          </p:nvPr>
        </p:nvSpPr>
        <p:spPr>
          <a:xfrm>
            <a:off x="6172200" y="2505075"/>
            <a:ext cx="5183188" cy="3684588"/>
          </a:xfrm>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41" name="日期占位符 6"/>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42" name="页脚占位符 7"/>
          <p:cNvSpPr>
            <a:spLocks noGrp="1"/>
          </p:cNvSpPr>
          <p:nvPr>
            <p:ph type="ftr" sz="quarter" idx="11"/>
          </p:nvPr>
        </p:nvSpPr>
        <p:spPr/>
        <p:txBody>
          <a:bodyPr/>
          <a:p>
            <a:endParaRPr lang="zh-CN" altLang="en-US"/>
          </a:p>
        </p:txBody>
      </p:sp>
      <p:sp>
        <p:nvSpPr>
          <p:cNvPr id="1049543" name="灯片编号占位符 8"/>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254" name=""/>
        <p:cNvGrpSpPr/>
        <p:nvPr/>
      </p:nvGrpSpPr>
      <p:grpSpPr>
        <a:xfrm>
          <a:off x="0" y="0"/>
          <a:ext cx="0" cy="0"/>
          <a:chOff x="0" y="0"/>
          <a:chExt cx="0" cy="0"/>
        </a:xfrm>
      </p:grpSpPr>
      <p:sp>
        <p:nvSpPr>
          <p:cNvPr id="1049500" name="标题 1"/>
          <p:cNvSpPr>
            <a:spLocks noGrp="1"/>
          </p:cNvSpPr>
          <p:nvPr>
            <p:ph type="title"/>
          </p:nvPr>
        </p:nvSpPr>
        <p:spPr/>
        <p:txBody>
          <a:bodyPr/>
          <a:p>
            <a:r>
              <a:rPr lang="zh-CN" altLang="en-US"/>
              <a:t>单击此处编辑母版标题样式</a:t>
            </a:r>
            <a:endParaRPr lang="zh-CN" altLang="en-US"/>
          </a:p>
        </p:txBody>
      </p:sp>
      <p:sp>
        <p:nvSpPr>
          <p:cNvPr id="1049501" name="日期占位符 2"/>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02" name="页脚占位符 3"/>
          <p:cNvSpPr>
            <a:spLocks noGrp="1"/>
          </p:cNvSpPr>
          <p:nvPr>
            <p:ph type="ftr" sz="quarter" idx="11"/>
          </p:nvPr>
        </p:nvSpPr>
        <p:spPr/>
        <p:txBody>
          <a:bodyPr/>
          <a:p>
            <a:endParaRPr lang="zh-CN" altLang="en-US"/>
          </a:p>
        </p:txBody>
      </p:sp>
      <p:sp>
        <p:nvSpPr>
          <p:cNvPr id="1049503" name="灯片编号占位符 4"/>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29" name=""/>
        <p:cNvGrpSpPr/>
        <p:nvPr/>
      </p:nvGrpSpPr>
      <p:grpSpPr>
        <a:xfrm>
          <a:off x="0" y="0"/>
          <a:ext cx="0" cy="0"/>
          <a:chOff x="0" y="0"/>
          <a:chExt cx="0" cy="0"/>
        </a:xfrm>
      </p:grpSpPr>
      <p:sp>
        <p:nvSpPr>
          <p:cNvPr id="1048581" name="日期占位符 1"/>
          <p:cNvSpPr>
            <a:spLocks noGrp="1"/>
          </p:cNvSpPr>
          <p:nvPr>
            <p:ph type="dt" sz="half" idx="10"/>
          </p:nvPr>
        </p:nvSpPr>
        <p:spPr/>
        <p:txBody>
          <a:bodyPr/>
          <a:p>
            <a:fld id="{6F63BCBB-24B0-4783-BB18-48833E9316A6}"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262" name=""/>
        <p:cNvGrpSpPr/>
        <p:nvPr/>
      </p:nvGrpSpPr>
      <p:grpSpPr>
        <a:xfrm>
          <a:off x="0" y="0"/>
          <a:ext cx="0" cy="0"/>
          <a:chOff x="0" y="0"/>
          <a:chExt cx="0" cy="0"/>
        </a:xfrm>
      </p:grpSpPr>
      <p:sp>
        <p:nvSpPr>
          <p:cNvPr id="1049544"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545"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546"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9547" name="日期占位符 4"/>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48" name="页脚占位符 5"/>
          <p:cNvSpPr>
            <a:spLocks noGrp="1"/>
          </p:cNvSpPr>
          <p:nvPr>
            <p:ph type="ftr" sz="quarter" idx="11"/>
          </p:nvPr>
        </p:nvSpPr>
        <p:spPr/>
        <p:txBody>
          <a:bodyPr/>
          <a:p>
            <a:endParaRPr lang="zh-CN" altLang="en-US"/>
          </a:p>
        </p:txBody>
      </p:sp>
      <p:sp>
        <p:nvSpPr>
          <p:cNvPr id="1049549" name="灯片编号占位符 6"/>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257" name=""/>
        <p:cNvGrpSpPr/>
        <p:nvPr/>
      </p:nvGrpSpPr>
      <p:grpSpPr>
        <a:xfrm>
          <a:off x="0" y="0"/>
          <a:ext cx="0" cy="0"/>
          <a:chOff x="0" y="0"/>
          <a:chExt cx="0" cy="0"/>
        </a:xfrm>
      </p:grpSpPr>
      <p:sp>
        <p:nvSpPr>
          <p:cNvPr id="1049514"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1049515"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516"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1049517" name="日期占位符 4"/>
          <p:cNvSpPr>
            <a:spLocks noGrp="1"/>
          </p:cNvSpPr>
          <p:nvPr>
            <p:ph type="dt" sz="half" idx="10"/>
          </p:nvPr>
        </p:nvSpPr>
        <p:spPr/>
        <p:txBody>
          <a:bodyPr/>
          <a:p>
            <a:fld id="{6F63BCBB-24B0-4783-BB18-48833E9316A6}" type="datetimeFigureOut">
              <a:rPr lang="zh-CN" altLang="en-US" smtClean="0"/>
            </a:fld>
            <a:endParaRPr lang="zh-CN" altLang="en-US"/>
          </a:p>
        </p:txBody>
      </p:sp>
      <p:sp>
        <p:nvSpPr>
          <p:cNvPr id="1049518" name="页脚占位符 5"/>
          <p:cNvSpPr>
            <a:spLocks noGrp="1"/>
          </p:cNvSpPr>
          <p:nvPr>
            <p:ph type="ftr" sz="quarter" idx="11"/>
          </p:nvPr>
        </p:nvSpPr>
        <p:spPr/>
        <p:txBody>
          <a:bodyPr/>
          <a:p>
            <a:endParaRPr lang="zh-CN" altLang="en-US"/>
          </a:p>
        </p:txBody>
      </p:sp>
      <p:sp>
        <p:nvSpPr>
          <p:cNvPr id="1049519" name="灯片编号占位符 6"/>
          <p:cNvSpPr>
            <a:spLocks noGrp="1"/>
          </p:cNvSpPr>
          <p:nvPr>
            <p:ph type="sldNum" sz="quarter" idx="12"/>
          </p:nvPr>
        </p:nvSpPr>
        <p:spPr/>
        <p:txBody>
          <a:bodyPr/>
          <a:p>
            <a:fld id="{772DCFFE-4F2F-4A68-AF0D-E2EAADC1D15A}"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7"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63BCBB-24B0-4783-BB18-48833E9316A6}" type="datetimeFigureOut">
              <a:rPr lang="zh-CN" altLang="en-US" smtClean="0"/>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2DCFFE-4F2F-4A68-AF0D-E2EAADC1D15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
        <p14:flythrough dir="ou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grpSp>
        <p:nvGrpSpPr>
          <p:cNvPr id="138" name="组合 38"/>
          <p:cNvGrpSpPr/>
          <p:nvPr/>
        </p:nvGrpSpPr>
        <p:grpSpPr>
          <a:xfrm>
            <a:off x="786765" y="471275"/>
            <a:ext cx="8388350" cy="1089055"/>
            <a:chOff x="288624" y="471270"/>
            <a:chExt cx="8574405" cy="1090717"/>
          </a:xfrm>
        </p:grpSpPr>
        <p:grpSp>
          <p:nvGrpSpPr>
            <p:cNvPr id="139" name="组合 40"/>
            <p:cNvGrpSpPr/>
            <p:nvPr/>
          </p:nvGrpSpPr>
          <p:grpSpPr>
            <a:xfrm>
              <a:off x="288624" y="471270"/>
              <a:ext cx="8574405" cy="1090717"/>
              <a:chOff x="288624" y="471270"/>
              <a:chExt cx="8574405" cy="1090717"/>
            </a:xfrm>
          </p:grpSpPr>
          <p:sp useBgFill="1">
            <p:nvSpPr>
              <p:cNvPr id="1049217" name="任意多边形 4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18" name="椭圆 4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40" name="组合 48"/>
              <p:cNvGrpSpPr/>
              <p:nvPr/>
            </p:nvGrpSpPr>
            <p:grpSpPr>
              <a:xfrm>
                <a:off x="288624" y="475527"/>
                <a:ext cx="992256" cy="992256"/>
                <a:chOff x="813435" y="4187372"/>
                <a:chExt cx="1292678" cy="1292678"/>
              </a:xfrm>
              <a:noFill/>
            </p:grpSpPr>
            <p:sp>
              <p:nvSpPr>
                <p:cNvPr id="1049219" name="圆角矩形 51"/>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0" name="圆角矩形 52"/>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1" name="圆角矩形 53"/>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2" name="圆角矩形 54"/>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3" name="圆角矩形 55"/>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4" name="圆角矩形 56"/>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5" name="圆角矩形 57"/>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6" name="圆角矩形 58"/>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7" name="圆角矩形 59"/>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8" name="圆角矩形 60"/>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29" name="圆角矩形 61"/>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0" name="圆角矩形 62"/>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1" name="圆角矩形 63"/>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2" name="圆角矩形 64"/>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3" name="圆角矩形 65"/>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4" name="圆角矩形 66"/>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5" name="圆角矩形 67"/>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6" name="圆角矩形 68"/>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7" name="圆角矩形 69"/>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8" name="圆角矩形 70"/>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39" name="圆角矩形 71"/>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40" name="圆角矩形 72"/>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41" name="圆角矩形 73"/>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242" name="圆角矩形 74"/>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243" name="文本框 49"/>
              <p:cNvSpPr txBox="1"/>
              <p:nvPr/>
            </p:nvSpPr>
            <p:spPr>
              <a:xfrm>
                <a:off x="1716104" y="607397"/>
                <a:ext cx="7146925" cy="954590"/>
              </a:xfrm>
              <a:prstGeom prst="rect">
                <a:avLst/>
              </a:prstGeom>
              <a:noFill/>
            </p:spPr>
            <p:txBody>
              <a:bodyPr wrap="square" rtlCol="0">
                <a:spAutoFit/>
              </a:bodyPr>
              <a:p>
                <a:pPr algn="ctr"/>
                <a:r>
                  <a:rPr sz="2800" b="1" dirty="0">
                    <a:solidFill>
                      <a:schemeClr val="bg1"/>
                    </a:solidFill>
                    <a:effectLst>
                      <a:outerShdw blurRad="38100" dist="38100" dir="2700000" algn="tl">
                        <a:srgbClr val="000000">
                          <a:alpha val="43137"/>
                        </a:srgbClr>
                      </a:outerShdw>
                    </a:effectLst>
                    <a:latin typeface="+mj-ea"/>
                    <a:ea typeface="+mj-ea"/>
                    <a:cs typeface="+mj-ea"/>
                  </a:rPr>
                  <a:t>关于《沈阳市装配式建筑装配率计算细则》的政策解读</a:t>
                </a:r>
                <a:endParaRPr sz="2800" b="1" dirty="0">
                  <a:solidFill>
                    <a:schemeClr val="bg1"/>
                  </a:solidFill>
                  <a:effectLst>
                    <a:outerShdw blurRad="38100" dist="38100" dir="2700000" algn="tl">
                      <a:srgbClr val="000000">
                        <a:alpha val="43137"/>
                      </a:srgbClr>
                    </a:outerShdw>
                  </a:effectLst>
                  <a:latin typeface="+mj-ea"/>
                  <a:ea typeface="+mj-ea"/>
                  <a:cs typeface="+mj-ea"/>
                </a:endParaRPr>
              </a:p>
            </p:txBody>
          </p:sp>
        </p:grpSp>
        <p:grpSp>
          <p:nvGrpSpPr>
            <p:cNvPr id="141" name="组合 41"/>
            <p:cNvGrpSpPr/>
            <p:nvPr/>
          </p:nvGrpSpPr>
          <p:grpSpPr>
            <a:xfrm>
              <a:off x="626183" y="780063"/>
              <a:ext cx="378259" cy="369903"/>
              <a:chOff x="137478" y="159965"/>
              <a:chExt cx="451977" cy="441992"/>
            </a:xfrm>
          </p:grpSpPr>
          <p:sp>
            <p:nvSpPr>
              <p:cNvPr id="1049245"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246"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grpSp>
        <p:nvGrpSpPr>
          <p:cNvPr id="142" name="组合 2"/>
          <p:cNvGrpSpPr/>
          <p:nvPr/>
        </p:nvGrpSpPr>
        <p:grpSpPr>
          <a:xfrm>
            <a:off x="153035" y="1917700"/>
            <a:ext cx="6195695" cy="4317365"/>
            <a:chOff x="1183469" y="2409371"/>
            <a:chExt cx="5559475" cy="3331023"/>
          </a:xfrm>
        </p:grpSpPr>
        <p:grpSp>
          <p:nvGrpSpPr>
            <p:cNvPr id="143" name="组合 18"/>
            <p:cNvGrpSpPr/>
            <p:nvPr/>
          </p:nvGrpSpPr>
          <p:grpSpPr>
            <a:xfrm>
              <a:off x="1386250" y="2409371"/>
              <a:ext cx="5356694" cy="3121262"/>
              <a:chOff x="2487671" y="2355597"/>
              <a:chExt cx="6637280" cy="3867440"/>
            </a:xfrm>
          </p:grpSpPr>
          <p:grpSp>
            <p:nvGrpSpPr>
              <p:cNvPr id="144" name="组合 13"/>
              <p:cNvGrpSpPr/>
              <p:nvPr/>
            </p:nvGrpSpPr>
            <p:grpSpPr>
              <a:xfrm>
                <a:off x="2487671" y="3059919"/>
                <a:ext cx="703558" cy="2468487"/>
                <a:chOff x="2487671" y="3059919"/>
                <a:chExt cx="703558" cy="2468487"/>
              </a:xfrm>
            </p:grpSpPr>
            <p:grpSp>
              <p:nvGrpSpPr>
                <p:cNvPr id="145" name="组合 124"/>
                <p:cNvGrpSpPr/>
                <p:nvPr/>
              </p:nvGrpSpPr>
              <p:grpSpPr>
                <a:xfrm>
                  <a:off x="2487671" y="3059919"/>
                  <a:ext cx="350629" cy="350629"/>
                  <a:chOff x="2457450" y="2928938"/>
                  <a:chExt cx="890587" cy="890587"/>
                </a:xfrm>
              </p:grpSpPr>
              <p:sp>
                <p:nvSpPr>
                  <p:cNvPr id="1049247" name="矩形 12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39" name="直接连接符 12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0" name="直接连接符 12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6" name="组合 128"/>
                <p:cNvGrpSpPr/>
                <p:nvPr/>
              </p:nvGrpSpPr>
              <p:grpSpPr>
                <a:xfrm>
                  <a:off x="2840600" y="3412337"/>
                  <a:ext cx="350629" cy="350629"/>
                  <a:chOff x="2457450" y="2928938"/>
                  <a:chExt cx="890587" cy="890587"/>
                </a:xfrm>
              </p:grpSpPr>
              <p:sp>
                <p:nvSpPr>
                  <p:cNvPr id="1049248" name="矩形 12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1" name="直接连接符 13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2" name="直接连接符 13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7" name="组合 132"/>
                <p:cNvGrpSpPr/>
                <p:nvPr/>
              </p:nvGrpSpPr>
              <p:grpSpPr>
                <a:xfrm>
                  <a:off x="2487671" y="3765776"/>
                  <a:ext cx="350629" cy="350629"/>
                  <a:chOff x="2457450" y="2928938"/>
                  <a:chExt cx="890587" cy="890587"/>
                </a:xfrm>
              </p:grpSpPr>
              <p:sp>
                <p:nvSpPr>
                  <p:cNvPr id="1049249" name="矩形 13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3" name="直接连接符 13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4" name="直接连接符 13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8" name="组合 160"/>
                <p:cNvGrpSpPr/>
                <p:nvPr/>
              </p:nvGrpSpPr>
              <p:grpSpPr>
                <a:xfrm>
                  <a:off x="2840600" y="4118481"/>
                  <a:ext cx="350629" cy="350629"/>
                  <a:chOff x="2457450" y="2928938"/>
                  <a:chExt cx="890587" cy="890587"/>
                </a:xfrm>
              </p:grpSpPr>
              <p:sp>
                <p:nvSpPr>
                  <p:cNvPr id="1049250" name="矩形 16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5" name="直接连接符 16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6" name="直接连接符 16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49" name="组合 164"/>
                <p:cNvGrpSpPr/>
                <p:nvPr/>
              </p:nvGrpSpPr>
              <p:grpSpPr>
                <a:xfrm>
                  <a:off x="2487671" y="4471920"/>
                  <a:ext cx="350629" cy="350629"/>
                  <a:chOff x="2457450" y="2928938"/>
                  <a:chExt cx="890587" cy="890587"/>
                </a:xfrm>
              </p:grpSpPr>
              <p:sp>
                <p:nvSpPr>
                  <p:cNvPr id="1049251" name="矩形 16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7" name="直接连接符 16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48" name="直接连接符 16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0" name="组合 168"/>
                <p:cNvGrpSpPr/>
                <p:nvPr/>
              </p:nvGrpSpPr>
              <p:grpSpPr>
                <a:xfrm>
                  <a:off x="2840600" y="4824338"/>
                  <a:ext cx="350629" cy="350629"/>
                  <a:chOff x="2457450" y="2928938"/>
                  <a:chExt cx="890587" cy="890587"/>
                </a:xfrm>
              </p:grpSpPr>
              <p:sp>
                <p:nvSpPr>
                  <p:cNvPr id="1049252" name="矩形 16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9" name="直接连接符 17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0" name="直接连接符 17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1" name="组合 172"/>
                <p:cNvGrpSpPr/>
                <p:nvPr/>
              </p:nvGrpSpPr>
              <p:grpSpPr>
                <a:xfrm>
                  <a:off x="2487671" y="5177777"/>
                  <a:ext cx="350629" cy="350629"/>
                  <a:chOff x="2457450" y="2928938"/>
                  <a:chExt cx="890587" cy="890587"/>
                </a:xfrm>
              </p:grpSpPr>
              <p:sp>
                <p:nvSpPr>
                  <p:cNvPr id="1049253" name="矩形 17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1" name="直接连接符 17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2" name="直接连接符 17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52" name="组合 11"/>
              <p:cNvGrpSpPr/>
              <p:nvPr/>
            </p:nvGrpSpPr>
            <p:grpSpPr>
              <a:xfrm flipH="1">
                <a:off x="8418118" y="3053569"/>
                <a:ext cx="703558" cy="2468487"/>
                <a:chOff x="6696814" y="3059919"/>
                <a:chExt cx="703558" cy="2468487"/>
              </a:xfrm>
            </p:grpSpPr>
            <p:grpSp>
              <p:nvGrpSpPr>
                <p:cNvPr id="153" name="组合 180"/>
                <p:cNvGrpSpPr/>
                <p:nvPr/>
              </p:nvGrpSpPr>
              <p:grpSpPr>
                <a:xfrm>
                  <a:off x="6696814" y="3059919"/>
                  <a:ext cx="350629" cy="350629"/>
                  <a:chOff x="2457450" y="2928938"/>
                  <a:chExt cx="890587" cy="890587"/>
                </a:xfrm>
              </p:grpSpPr>
              <p:sp>
                <p:nvSpPr>
                  <p:cNvPr id="1049254" name="矩形 18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3" name="直接连接符 18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4" name="直接连接符 18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4" name="组合 184"/>
                <p:cNvGrpSpPr/>
                <p:nvPr/>
              </p:nvGrpSpPr>
              <p:grpSpPr>
                <a:xfrm>
                  <a:off x="7049743" y="3412337"/>
                  <a:ext cx="350629" cy="350629"/>
                  <a:chOff x="2457450" y="2928938"/>
                  <a:chExt cx="890587" cy="890587"/>
                </a:xfrm>
              </p:grpSpPr>
              <p:sp>
                <p:nvSpPr>
                  <p:cNvPr id="1049255" name="矩形 18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5" name="直接连接符 18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6" name="直接连接符 18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5" name="组合 188"/>
                <p:cNvGrpSpPr/>
                <p:nvPr/>
              </p:nvGrpSpPr>
              <p:grpSpPr>
                <a:xfrm>
                  <a:off x="6696814" y="3765776"/>
                  <a:ext cx="350629" cy="350629"/>
                  <a:chOff x="2457450" y="2928938"/>
                  <a:chExt cx="890587" cy="890587"/>
                </a:xfrm>
              </p:grpSpPr>
              <p:sp>
                <p:nvSpPr>
                  <p:cNvPr id="1049256" name="矩形 18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7" name="直接连接符 19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58" name="直接连接符 19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6" name="组合 192"/>
                <p:cNvGrpSpPr/>
                <p:nvPr/>
              </p:nvGrpSpPr>
              <p:grpSpPr>
                <a:xfrm>
                  <a:off x="7049743" y="4118481"/>
                  <a:ext cx="350629" cy="350629"/>
                  <a:chOff x="2457450" y="2928938"/>
                  <a:chExt cx="890587" cy="890587"/>
                </a:xfrm>
              </p:grpSpPr>
              <p:sp>
                <p:nvSpPr>
                  <p:cNvPr id="1049257" name="矩形 19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59" name="直接连接符 19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0" name="直接连接符 19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7" name="组合 196"/>
                <p:cNvGrpSpPr/>
                <p:nvPr/>
              </p:nvGrpSpPr>
              <p:grpSpPr>
                <a:xfrm>
                  <a:off x="6696814" y="4471920"/>
                  <a:ext cx="350629" cy="350629"/>
                  <a:chOff x="2457450" y="2928938"/>
                  <a:chExt cx="890587" cy="890587"/>
                </a:xfrm>
              </p:grpSpPr>
              <p:sp>
                <p:nvSpPr>
                  <p:cNvPr id="1049258" name="矩形 19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1" name="直接连接符 19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2" name="直接连接符 19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组合 200"/>
                <p:cNvGrpSpPr/>
                <p:nvPr/>
              </p:nvGrpSpPr>
              <p:grpSpPr>
                <a:xfrm>
                  <a:off x="7049743" y="4824338"/>
                  <a:ext cx="350629" cy="350629"/>
                  <a:chOff x="2457450" y="2928938"/>
                  <a:chExt cx="890587" cy="890587"/>
                </a:xfrm>
              </p:grpSpPr>
              <p:sp>
                <p:nvSpPr>
                  <p:cNvPr id="1049259" name="矩形 20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3" name="直接连接符 20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4" name="直接连接符 20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59" name="组合 204"/>
                <p:cNvGrpSpPr/>
                <p:nvPr/>
              </p:nvGrpSpPr>
              <p:grpSpPr>
                <a:xfrm>
                  <a:off x="6696814" y="5177777"/>
                  <a:ext cx="350629" cy="350629"/>
                  <a:chOff x="2457450" y="2928938"/>
                  <a:chExt cx="890587" cy="890587"/>
                </a:xfrm>
              </p:grpSpPr>
              <p:sp>
                <p:nvSpPr>
                  <p:cNvPr id="1049260" name="矩形 20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5" name="直接连接符 20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6" name="直接连接符 20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60" name="组合 17"/>
              <p:cNvGrpSpPr/>
              <p:nvPr/>
            </p:nvGrpSpPr>
            <p:grpSpPr>
              <a:xfrm>
                <a:off x="2490740" y="2355597"/>
                <a:ext cx="6634211" cy="701512"/>
                <a:chOff x="2490740" y="2355597"/>
                <a:chExt cx="6634211" cy="701512"/>
              </a:xfrm>
            </p:grpSpPr>
            <p:grpSp>
              <p:nvGrpSpPr>
                <p:cNvPr id="161" name="组合 12"/>
                <p:cNvGrpSpPr/>
                <p:nvPr/>
              </p:nvGrpSpPr>
              <p:grpSpPr>
                <a:xfrm>
                  <a:off x="2490740" y="2355597"/>
                  <a:ext cx="4538711" cy="701512"/>
                  <a:chOff x="2490740" y="2355597"/>
                  <a:chExt cx="4538711" cy="701512"/>
                </a:xfrm>
              </p:grpSpPr>
              <p:grpSp>
                <p:nvGrpSpPr>
                  <p:cNvPr id="162" name="组合 8"/>
                  <p:cNvGrpSpPr/>
                  <p:nvPr/>
                </p:nvGrpSpPr>
                <p:grpSpPr>
                  <a:xfrm>
                    <a:off x="2490740" y="2355597"/>
                    <a:ext cx="350629" cy="350629"/>
                    <a:chOff x="2457450" y="2928938"/>
                    <a:chExt cx="890587" cy="890587"/>
                  </a:xfrm>
                </p:grpSpPr>
                <p:sp>
                  <p:nvSpPr>
                    <p:cNvPr id="1049261" name="矩形 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7" name="直接连接符 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68" name="直接连接符 7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3" name="组合 88"/>
                  <p:cNvGrpSpPr/>
                  <p:nvPr/>
                </p:nvGrpSpPr>
                <p:grpSpPr>
                  <a:xfrm>
                    <a:off x="2840600" y="2706480"/>
                    <a:ext cx="350629" cy="350629"/>
                    <a:chOff x="2457450" y="2928938"/>
                    <a:chExt cx="890587" cy="890587"/>
                  </a:xfrm>
                </p:grpSpPr>
                <p:sp>
                  <p:nvSpPr>
                    <p:cNvPr id="1049262" name="矩形 8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69" name="直接连接符 9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0" name="直接连接符 9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4" name="组合 92"/>
                  <p:cNvGrpSpPr/>
                  <p:nvPr/>
                </p:nvGrpSpPr>
                <p:grpSpPr>
                  <a:xfrm>
                    <a:off x="3188413" y="2358666"/>
                    <a:ext cx="350629" cy="350629"/>
                    <a:chOff x="2457450" y="2928938"/>
                    <a:chExt cx="890587" cy="890587"/>
                  </a:xfrm>
                </p:grpSpPr>
                <p:sp>
                  <p:nvSpPr>
                    <p:cNvPr id="1049263" name="矩形 9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1" name="直接连接符 9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2" name="直接连接符 9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5" name="组合 108"/>
                  <p:cNvGrpSpPr/>
                  <p:nvPr/>
                </p:nvGrpSpPr>
                <p:grpSpPr>
                  <a:xfrm>
                    <a:off x="3540318" y="2706480"/>
                    <a:ext cx="350629" cy="350629"/>
                    <a:chOff x="2457450" y="2928938"/>
                    <a:chExt cx="890587" cy="890587"/>
                  </a:xfrm>
                </p:grpSpPr>
                <p:sp>
                  <p:nvSpPr>
                    <p:cNvPr id="1049264" name="矩形 10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3" name="直接连接符 11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4" name="直接连接符 11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6" name="组合 112"/>
                  <p:cNvGrpSpPr/>
                  <p:nvPr/>
                </p:nvGrpSpPr>
                <p:grpSpPr>
                  <a:xfrm>
                    <a:off x="3888132" y="2358666"/>
                    <a:ext cx="350629" cy="350629"/>
                    <a:chOff x="2457450" y="2928938"/>
                    <a:chExt cx="890587" cy="890587"/>
                  </a:xfrm>
                </p:grpSpPr>
                <p:sp>
                  <p:nvSpPr>
                    <p:cNvPr id="1049265" name="矩形 11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5" name="直接连接符 11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6" name="直接连接符 11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7" name="组合 116"/>
                  <p:cNvGrpSpPr/>
                  <p:nvPr/>
                </p:nvGrpSpPr>
                <p:grpSpPr>
                  <a:xfrm>
                    <a:off x="4235945" y="2706480"/>
                    <a:ext cx="350629" cy="350629"/>
                    <a:chOff x="2457450" y="2928938"/>
                    <a:chExt cx="890587" cy="890587"/>
                  </a:xfrm>
                </p:grpSpPr>
                <p:sp>
                  <p:nvSpPr>
                    <p:cNvPr id="1049266" name="矩形 11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7" name="直接连接符 11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78" name="直接连接符 11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8" name="组合 120"/>
                  <p:cNvGrpSpPr/>
                  <p:nvPr/>
                </p:nvGrpSpPr>
                <p:grpSpPr>
                  <a:xfrm>
                    <a:off x="4583758" y="2358666"/>
                    <a:ext cx="350629" cy="350629"/>
                    <a:chOff x="2457450" y="2928938"/>
                    <a:chExt cx="890587" cy="890587"/>
                  </a:xfrm>
                </p:grpSpPr>
                <p:sp>
                  <p:nvSpPr>
                    <p:cNvPr id="1049267" name="矩形 12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79" name="直接连接符 12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0" name="直接连接符 12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69" name="组合 136"/>
                  <p:cNvGrpSpPr/>
                  <p:nvPr/>
                </p:nvGrpSpPr>
                <p:grpSpPr>
                  <a:xfrm>
                    <a:off x="4935664" y="2706480"/>
                    <a:ext cx="350629" cy="350629"/>
                    <a:chOff x="2457450" y="2928938"/>
                    <a:chExt cx="890587" cy="890587"/>
                  </a:xfrm>
                </p:grpSpPr>
                <p:sp>
                  <p:nvSpPr>
                    <p:cNvPr id="1049268" name="矩形 13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1" name="直接连接符 13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2" name="直接连接符 13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0" name="组合 140"/>
                  <p:cNvGrpSpPr/>
                  <p:nvPr/>
                </p:nvGrpSpPr>
                <p:grpSpPr>
                  <a:xfrm>
                    <a:off x="5283477" y="2358666"/>
                    <a:ext cx="350629" cy="350629"/>
                    <a:chOff x="2457450" y="2928938"/>
                    <a:chExt cx="890587" cy="890587"/>
                  </a:xfrm>
                </p:grpSpPr>
                <p:sp>
                  <p:nvSpPr>
                    <p:cNvPr id="1049269" name="矩形 14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3" name="直接连接符 14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4" name="直接连接符 14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1" name="组合 144"/>
                  <p:cNvGrpSpPr/>
                  <p:nvPr/>
                </p:nvGrpSpPr>
                <p:grpSpPr>
                  <a:xfrm>
                    <a:off x="5635382" y="2706480"/>
                    <a:ext cx="350629" cy="350629"/>
                    <a:chOff x="2457450" y="2928938"/>
                    <a:chExt cx="890587" cy="890587"/>
                  </a:xfrm>
                </p:grpSpPr>
                <p:sp>
                  <p:nvSpPr>
                    <p:cNvPr id="1049270" name="矩形 14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5" name="直接连接符 14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6" name="直接连接符 14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2" name="组合 148"/>
                  <p:cNvGrpSpPr/>
                  <p:nvPr/>
                </p:nvGrpSpPr>
                <p:grpSpPr>
                  <a:xfrm>
                    <a:off x="5983196" y="2358666"/>
                    <a:ext cx="350629" cy="350629"/>
                    <a:chOff x="2457450" y="2928938"/>
                    <a:chExt cx="890587" cy="890587"/>
                  </a:xfrm>
                </p:grpSpPr>
                <p:sp>
                  <p:nvSpPr>
                    <p:cNvPr id="1049271" name="矩形 14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7" name="直接连接符 15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88" name="直接连接符 15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3" name="组合 152"/>
                  <p:cNvGrpSpPr/>
                  <p:nvPr/>
                </p:nvGrpSpPr>
                <p:grpSpPr>
                  <a:xfrm>
                    <a:off x="6331009" y="2706480"/>
                    <a:ext cx="350629" cy="350629"/>
                    <a:chOff x="2457450" y="2928938"/>
                    <a:chExt cx="890587" cy="890587"/>
                  </a:xfrm>
                </p:grpSpPr>
                <p:sp>
                  <p:nvSpPr>
                    <p:cNvPr id="1049272" name="矩形 15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89" name="直接连接符 15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0" name="直接连接符 15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4" name="组合 156"/>
                  <p:cNvGrpSpPr/>
                  <p:nvPr/>
                </p:nvGrpSpPr>
                <p:grpSpPr>
                  <a:xfrm>
                    <a:off x="6678822" y="2358666"/>
                    <a:ext cx="350629" cy="350629"/>
                    <a:chOff x="2457450" y="2928938"/>
                    <a:chExt cx="890587" cy="890587"/>
                  </a:xfrm>
                </p:grpSpPr>
                <p:sp>
                  <p:nvSpPr>
                    <p:cNvPr id="1049273" name="矩形 15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1" name="直接连接符 15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2" name="直接连接符 15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75" name="组合 15"/>
                <p:cNvGrpSpPr/>
                <p:nvPr/>
              </p:nvGrpSpPr>
              <p:grpSpPr>
                <a:xfrm>
                  <a:off x="7031164" y="2358666"/>
                  <a:ext cx="2093787" cy="698443"/>
                  <a:chOff x="9755314" y="2358666"/>
                  <a:chExt cx="2093787" cy="698443"/>
                </a:xfrm>
              </p:grpSpPr>
              <p:grpSp>
                <p:nvGrpSpPr>
                  <p:cNvPr id="176" name="组合 273"/>
                  <p:cNvGrpSpPr/>
                  <p:nvPr/>
                </p:nvGrpSpPr>
                <p:grpSpPr>
                  <a:xfrm>
                    <a:off x="9755314" y="2706480"/>
                    <a:ext cx="350629" cy="350629"/>
                    <a:chOff x="2457450" y="2928938"/>
                    <a:chExt cx="890587" cy="890587"/>
                  </a:xfrm>
                </p:grpSpPr>
                <p:sp>
                  <p:nvSpPr>
                    <p:cNvPr id="1049274" name="矩形 29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3" name="直接连接符 29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4" name="直接连接符 296"/>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7" name="组合 274"/>
                  <p:cNvGrpSpPr/>
                  <p:nvPr/>
                </p:nvGrpSpPr>
                <p:grpSpPr>
                  <a:xfrm>
                    <a:off x="10103127" y="2358666"/>
                    <a:ext cx="350629" cy="350629"/>
                    <a:chOff x="2457450" y="2928938"/>
                    <a:chExt cx="890587" cy="890587"/>
                  </a:xfrm>
                </p:grpSpPr>
                <p:sp>
                  <p:nvSpPr>
                    <p:cNvPr id="1049275" name="矩形 29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5" name="直接连接符 29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6" name="直接连接符 29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8" name="组合 275"/>
                  <p:cNvGrpSpPr/>
                  <p:nvPr/>
                </p:nvGrpSpPr>
                <p:grpSpPr>
                  <a:xfrm>
                    <a:off x="10455032" y="2706480"/>
                    <a:ext cx="350629" cy="350629"/>
                    <a:chOff x="2457450" y="2928938"/>
                    <a:chExt cx="890587" cy="890587"/>
                  </a:xfrm>
                </p:grpSpPr>
                <p:sp>
                  <p:nvSpPr>
                    <p:cNvPr id="1049276" name="矩形 28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7" name="直接连接符 28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798" name="直接连接符 290"/>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79" name="组合 276"/>
                  <p:cNvGrpSpPr/>
                  <p:nvPr/>
                </p:nvGrpSpPr>
                <p:grpSpPr>
                  <a:xfrm>
                    <a:off x="10802846" y="2358666"/>
                    <a:ext cx="350629" cy="350629"/>
                    <a:chOff x="2457450" y="2928938"/>
                    <a:chExt cx="890587" cy="890587"/>
                  </a:xfrm>
                </p:grpSpPr>
                <p:sp>
                  <p:nvSpPr>
                    <p:cNvPr id="1049277" name="矩形 28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99" name="直接连接符 28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0" name="直接连接符 28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0" name="组合 277"/>
                  <p:cNvGrpSpPr/>
                  <p:nvPr/>
                </p:nvGrpSpPr>
                <p:grpSpPr>
                  <a:xfrm>
                    <a:off x="11150659" y="2706480"/>
                    <a:ext cx="350629" cy="350629"/>
                    <a:chOff x="2457450" y="2928938"/>
                    <a:chExt cx="890587" cy="890587"/>
                  </a:xfrm>
                </p:grpSpPr>
                <p:sp>
                  <p:nvSpPr>
                    <p:cNvPr id="1049278" name="矩形 28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1" name="直接连接符 28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2" name="直接连接符 284"/>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1" name="组合 278"/>
                  <p:cNvGrpSpPr/>
                  <p:nvPr/>
                </p:nvGrpSpPr>
                <p:grpSpPr>
                  <a:xfrm>
                    <a:off x="11498472" y="2358666"/>
                    <a:ext cx="350629" cy="350629"/>
                    <a:chOff x="2457450" y="2928938"/>
                    <a:chExt cx="890587" cy="890587"/>
                  </a:xfrm>
                </p:grpSpPr>
                <p:sp>
                  <p:nvSpPr>
                    <p:cNvPr id="1049279" name="矩形 27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3" name="直接连接符 28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4" name="直接连接符 28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grpSp>
            <p:nvGrpSpPr>
              <p:cNvPr id="182" name="组合 16"/>
              <p:cNvGrpSpPr/>
              <p:nvPr/>
            </p:nvGrpSpPr>
            <p:grpSpPr>
              <a:xfrm>
                <a:off x="2490740" y="5515409"/>
                <a:ext cx="6634211" cy="707628"/>
                <a:chOff x="2490740" y="5515409"/>
                <a:chExt cx="6634211" cy="707628"/>
              </a:xfrm>
            </p:grpSpPr>
            <p:grpSp>
              <p:nvGrpSpPr>
                <p:cNvPr id="183" name="组合 212"/>
                <p:cNvGrpSpPr/>
                <p:nvPr/>
              </p:nvGrpSpPr>
              <p:grpSpPr>
                <a:xfrm flipV="1">
                  <a:off x="2490740" y="5521525"/>
                  <a:ext cx="4538711" cy="701512"/>
                  <a:chOff x="2490740" y="2355597"/>
                  <a:chExt cx="4538711" cy="701512"/>
                </a:xfrm>
              </p:grpSpPr>
              <p:grpSp>
                <p:nvGrpSpPr>
                  <p:cNvPr id="184" name="组合 213"/>
                  <p:cNvGrpSpPr/>
                  <p:nvPr/>
                </p:nvGrpSpPr>
                <p:grpSpPr>
                  <a:xfrm>
                    <a:off x="2490740" y="2355597"/>
                    <a:ext cx="350629" cy="350629"/>
                    <a:chOff x="2457450" y="2928938"/>
                    <a:chExt cx="890587" cy="890587"/>
                  </a:xfrm>
                </p:grpSpPr>
                <p:sp>
                  <p:nvSpPr>
                    <p:cNvPr id="1049280" name="矩形 26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5" name="直接连接符 26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6" name="直接连接符 264"/>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5" name="组合 214"/>
                  <p:cNvGrpSpPr/>
                  <p:nvPr/>
                </p:nvGrpSpPr>
                <p:grpSpPr>
                  <a:xfrm>
                    <a:off x="2840600" y="2706480"/>
                    <a:ext cx="350629" cy="350629"/>
                    <a:chOff x="2457450" y="2928938"/>
                    <a:chExt cx="890587" cy="890587"/>
                  </a:xfrm>
                </p:grpSpPr>
                <p:sp>
                  <p:nvSpPr>
                    <p:cNvPr id="1049281" name="矩形 25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7" name="直接连接符 26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08" name="直接连接符 26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6" name="组合 215"/>
                  <p:cNvGrpSpPr/>
                  <p:nvPr/>
                </p:nvGrpSpPr>
                <p:grpSpPr>
                  <a:xfrm>
                    <a:off x="3188413" y="2358666"/>
                    <a:ext cx="350629" cy="350629"/>
                    <a:chOff x="2457450" y="2928938"/>
                    <a:chExt cx="890587" cy="890587"/>
                  </a:xfrm>
                </p:grpSpPr>
                <p:sp>
                  <p:nvSpPr>
                    <p:cNvPr id="1049282" name="矩形 256"/>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09" name="直接连接符 257"/>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0" name="直接连接符 258"/>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7" name="组合 216"/>
                  <p:cNvGrpSpPr/>
                  <p:nvPr/>
                </p:nvGrpSpPr>
                <p:grpSpPr>
                  <a:xfrm>
                    <a:off x="3540318" y="2706480"/>
                    <a:ext cx="350629" cy="350629"/>
                    <a:chOff x="2457450" y="2928938"/>
                    <a:chExt cx="890587" cy="890587"/>
                  </a:xfrm>
                </p:grpSpPr>
                <p:sp>
                  <p:nvSpPr>
                    <p:cNvPr id="1049283" name="矩形 253"/>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1" name="直接连接符 254"/>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2" name="直接连接符 255"/>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8" name="组合 217"/>
                  <p:cNvGrpSpPr/>
                  <p:nvPr/>
                </p:nvGrpSpPr>
                <p:grpSpPr>
                  <a:xfrm>
                    <a:off x="3888132" y="2358666"/>
                    <a:ext cx="350629" cy="350629"/>
                    <a:chOff x="2457450" y="2928938"/>
                    <a:chExt cx="890587" cy="890587"/>
                  </a:xfrm>
                </p:grpSpPr>
                <p:sp>
                  <p:nvSpPr>
                    <p:cNvPr id="1049284" name="矩形 250"/>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3" name="直接连接符 251"/>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4" name="直接连接符 252"/>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89" name="组合 218"/>
                  <p:cNvGrpSpPr/>
                  <p:nvPr/>
                </p:nvGrpSpPr>
                <p:grpSpPr>
                  <a:xfrm>
                    <a:off x="4235945" y="2706480"/>
                    <a:ext cx="350629" cy="350629"/>
                    <a:chOff x="2457450" y="2928938"/>
                    <a:chExt cx="890587" cy="890587"/>
                  </a:xfrm>
                </p:grpSpPr>
                <p:sp>
                  <p:nvSpPr>
                    <p:cNvPr id="1049285" name="矩形 24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5" name="直接连接符 24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6" name="直接连接符 24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0" name="组合 219"/>
                  <p:cNvGrpSpPr/>
                  <p:nvPr/>
                </p:nvGrpSpPr>
                <p:grpSpPr>
                  <a:xfrm>
                    <a:off x="4583758" y="2358666"/>
                    <a:ext cx="350629" cy="350629"/>
                    <a:chOff x="2457450" y="2928938"/>
                    <a:chExt cx="890587" cy="890587"/>
                  </a:xfrm>
                </p:grpSpPr>
                <p:sp>
                  <p:nvSpPr>
                    <p:cNvPr id="1049286" name="矩形 24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7" name="直接连接符 24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18" name="直接连接符 246"/>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1" name="组合 220"/>
                  <p:cNvGrpSpPr/>
                  <p:nvPr/>
                </p:nvGrpSpPr>
                <p:grpSpPr>
                  <a:xfrm>
                    <a:off x="4935664" y="2706480"/>
                    <a:ext cx="350629" cy="350629"/>
                    <a:chOff x="2457450" y="2928938"/>
                    <a:chExt cx="890587" cy="890587"/>
                  </a:xfrm>
                </p:grpSpPr>
                <p:sp>
                  <p:nvSpPr>
                    <p:cNvPr id="1049287" name="矩形 24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19" name="直接连接符 24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0" name="直接连接符 24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2" name="组合 221"/>
                  <p:cNvGrpSpPr/>
                  <p:nvPr/>
                </p:nvGrpSpPr>
                <p:grpSpPr>
                  <a:xfrm>
                    <a:off x="5283477" y="2358666"/>
                    <a:ext cx="350629" cy="350629"/>
                    <a:chOff x="2457450" y="2928938"/>
                    <a:chExt cx="890587" cy="890587"/>
                  </a:xfrm>
                </p:grpSpPr>
                <p:sp>
                  <p:nvSpPr>
                    <p:cNvPr id="1049288" name="矩形 23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1" name="直接连接符 23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2" name="直接连接符 240"/>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3" name="组合 222"/>
                  <p:cNvGrpSpPr/>
                  <p:nvPr/>
                </p:nvGrpSpPr>
                <p:grpSpPr>
                  <a:xfrm>
                    <a:off x="5635382" y="2706480"/>
                    <a:ext cx="350629" cy="350629"/>
                    <a:chOff x="2457450" y="2928938"/>
                    <a:chExt cx="890587" cy="890587"/>
                  </a:xfrm>
                </p:grpSpPr>
                <p:sp>
                  <p:nvSpPr>
                    <p:cNvPr id="1049289" name="矩形 23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3" name="直接连接符 23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4" name="直接连接符 23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4" name="组合 223"/>
                  <p:cNvGrpSpPr/>
                  <p:nvPr/>
                </p:nvGrpSpPr>
                <p:grpSpPr>
                  <a:xfrm>
                    <a:off x="5983196" y="2358666"/>
                    <a:ext cx="350629" cy="350629"/>
                    <a:chOff x="2457450" y="2928938"/>
                    <a:chExt cx="890587" cy="890587"/>
                  </a:xfrm>
                </p:grpSpPr>
                <p:sp>
                  <p:nvSpPr>
                    <p:cNvPr id="1049290" name="矩形 232"/>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5" name="直接连接符 233"/>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6" name="直接连接符 234"/>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5" name="组合 224"/>
                  <p:cNvGrpSpPr/>
                  <p:nvPr/>
                </p:nvGrpSpPr>
                <p:grpSpPr>
                  <a:xfrm>
                    <a:off x="6331009" y="2706480"/>
                    <a:ext cx="350629" cy="350629"/>
                    <a:chOff x="2457450" y="2928938"/>
                    <a:chExt cx="890587" cy="890587"/>
                  </a:xfrm>
                </p:grpSpPr>
                <p:sp>
                  <p:nvSpPr>
                    <p:cNvPr id="1049291" name="矩形 229"/>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7" name="直接连接符 230"/>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28" name="直接连接符 231"/>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6" name="组合 225"/>
                  <p:cNvGrpSpPr/>
                  <p:nvPr/>
                </p:nvGrpSpPr>
                <p:grpSpPr>
                  <a:xfrm>
                    <a:off x="6678822" y="2358666"/>
                    <a:ext cx="350629" cy="350629"/>
                    <a:chOff x="2457450" y="2928938"/>
                    <a:chExt cx="890587" cy="890587"/>
                  </a:xfrm>
                </p:grpSpPr>
                <p:sp>
                  <p:nvSpPr>
                    <p:cNvPr id="1049292" name="矩形 226"/>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29" name="直接连接符 227"/>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0" name="直接连接符 228"/>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197" name="组合 318"/>
                <p:cNvGrpSpPr/>
                <p:nvPr/>
              </p:nvGrpSpPr>
              <p:grpSpPr>
                <a:xfrm flipV="1">
                  <a:off x="7031164" y="5515409"/>
                  <a:ext cx="2093787" cy="698443"/>
                  <a:chOff x="9755314" y="2358666"/>
                  <a:chExt cx="2093787" cy="698443"/>
                </a:xfrm>
              </p:grpSpPr>
              <p:grpSp>
                <p:nvGrpSpPr>
                  <p:cNvPr id="198" name="组合 319"/>
                  <p:cNvGrpSpPr/>
                  <p:nvPr/>
                </p:nvGrpSpPr>
                <p:grpSpPr>
                  <a:xfrm>
                    <a:off x="9755314" y="2706480"/>
                    <a:ext cx="350629" cy="350629"/>
                    <a:chOff x="2457450" y="2928938"/>
                    <a:chExt cx="890587" cy="890587"/>
                  </a:xfrm>
                </p:grpSpPr>
                <p:sp>
                  <p:nvSpPr>
                    <p:cNvPr id="1049293" name="矩形 340"/>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1" name="直接连接符 341"/>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2" name="直接连接符 342"/>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99" name="组合 320"/>
                  <p:cNvGrpSpPr/>
                  <p:nvPr/>
                </p:nvGrpSpPr>
                <p:grpSpPr>
                  <a:xfrm>
                    <a:off x="10103127" y="2358666"/>
                    <a:ext cx="350629" cy="350629"/>
                    <a:chOff x="2457450" y="2928938"/>
                    <a:chExt cx="890587" cy="890587"/>
                  </a:xfrm>
                </p:grpSpPr>
                <p:sp>
                  <p:nvSpPr>
                    <p:cNvPr id="1049294" name="矩形 337"/>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3" name="直接连接符 338"/>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4" name="直接连接符 339"/>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0" name="组合 321"/>
                  <p:cNvGrpSpPr/>
                  <p:nvPr/>
                </p:nvGrpSpPr>
                <p:grpSpPr>
                  <a:xfrm>
                    <a:off x="10455032" y="2706480"/>
                    <a:ext cx="350629" cy="350629"/>
                    <a:chOff x="2457450" y="2928938"/>
                    <a:chExt cx="890587" cy="890587"/>
                  </a:xfrm>
                </p:grpSpPr>
                <p:sp>
                  <p:nvSpPr>
                    <p:cNvPr id="1049295" name="矩形 334"/>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5" name="直接连接符 335"/>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6" name="直接连接符 336"/>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1" name="组合 322"/>
                  <p:cNvGrpSpPr/>
                  <p:nvPr/>
                </p:nvGrpSpPr>
                <p:grpSpPr>
                  <a:xfrm>
                    <a:off x="10802846" y="2358666"/>
                    <a:ext cx="350629" cy="350629"/>
                    <a:chOff x="2457450" y="2928938"/>
                    <a:chExt cx="890587" cy="890587"/>
                  </a:xfrm>
                </p:grpSpPr>
                <p:sp>
                  <p:nvSpPr>
                    <p:cNvPr id="1049296" name="矩形 331"/>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7" name="直接连接符 332"/>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38" name="直接连接符 333"/>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2" name="组合 323"/>
                  <p:cNvGrpSpPr/>
                  <p:nvPr/>
                </p:nvGrpSpPr>
                <p:grpSpPr>
                  <a:xfrm>
                    <a:off x="11150659" y="2706480"/>
                    <a:ext cx="350629" cy="350629"/>
                    <a:chOff x="2457450" y="2928938"/>
                    <a:chExt cx="890587" cy="890587"/>
                  </a:xfrm>
                </p:grpSpPr>
                <p:sp>
                  <p:nvSpPr>
                    <p:cNvPr id="1049297" name="矩形 328"/>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39" name="直接连接符 329"/>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40" name="直接连接符 330"/>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203" name="组合 324"/>
                  <p:cNvGrpSpPr/>
                  <p:nvPr/>
                </p:nvGrpSpPr>
                <p:grpSpPr>
                  <a:xfrm>
                    <a:off x="11498472" y="2358666"/>
                    <a:ext cx="350629" cy="350629"/>
                    <a:chOff x="2457450" y="2928938"/>
                    <a:chExt cx="890587" cy="890587"/>
                  </a:xfrm>
                </p:grpSpPr>
                <p:sp>
                  <p:nvSpPr>
                    <p:cNvPr id="1049298" name="矩形 325"/>
                    <p:cNvSpPr/>
                    <p:nvPr/>
                  </p:nvSpPr>
                  <p:spPr>
                    <a:xfrm>
                      <a:off x="2457450" y="2928938"/>
                      <a:ext cx="885825" cy="885825"/>
                    </a:xfrm>
                    <a:prstGeom prst="rect">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841" name="直接连接符 326"/>
                    <p:cNvCxnSpPr/>
                    <p:nvPr/>
                  </p:nvCxnSpPr>
                  <p:spPr>
                    <a:xfrm>
                      <a:off x="2457450" y="2928938"/>
                      <a:ext cx="890587" cy="890587"/>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3145842" name="直接连接符 327"/>
                    <p:cNvCxnSpPr/>
                    <p:nvPr/>
                  </p:nvCxnSpPr>
                  <p:spPr>
                    <a:xfrm flipH="1">
                      <a:off x="2462213" y="2928938"/>
                      <a:ext cx="881063" cy="885825"/>
                    </a:xfrm>
                    <a:prstGeom prst="line">
                      <a:avLst/>
                    </a:prstGeom>
                    <a:no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pSp>
        </p:grpSp>
        <p:grpSp>
          <p:nvGrpSpPr>
            <p:cNvPr id="204" name="组合 343"/>
            <p:cNvGrpSpPr/>
            <p:nvPr/>
          </p:nvGrpSpPr>
          <p:grpSpPr>
            <a:xfrm>
              <a:off x="5980441" y="2765490"/>
              <a:ext cx="409142" cy="409142"/>
              <a:chOff x="2814405" y="2119805"/>
              <a:chExt cx="409142" cy="409142"/>
            </a:xfrm>
          </p:grpSpPr>
          <p:sp>
            <p:nvSpPr>
              <p:cNvPr id="1049299" name="椭圆 34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0" name="椭圆 34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5" name="组合 346"/>
            <p:cNvGrpSpPr/>
            <p:nvPr/>
          </p:nvGrpSpPr>
          <p:grpSpPr>
            <a:xfrm>
              <a:off x="3446791" y="2492440"/>
              <a:ext cx="409142" cy="409142"/>
              <a:chOff x="2814405" y="2119805"/>
              <a:chExt cx="409142" cy="409142"/>
            </a:xfrm>
          </p:grpSpPr>
          <p:sp>
            <p:nvSpPr>
              <p:cNvPr id="1049301" name="椭圆 34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2" name="椭圆 34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6" name="组合 349"/>
            <p:cNvGrpSpPr/>
            <p:nvPr/>
          </p:nvGrpSpPr>
          <p:grpSpPr>
            <a:xfrm>
              <a:off x="1748619" y="4480897"/>
              <a:ext cx="409142" cy="409142"/>
              <a:chOff x="2814405" y="2119805"/>
              <a:chExt cx="409142" cy="409142"/>
            </a:xfrm>
          </p:grpSpPr>
          <p:sp>
            <p:nvSpPr>
              <p:cNvPr id="1049303" name="椭圆 350"/>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4" name="椭圆 351"/>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7" name="组合 352"/>
            <p:cNvGrpSpPr/>
            <p:nvPr/>
          </p:nvGrpSpPr>
          <p:grpSpPr>
            <a:xfrm>
              <a:off x="1183469" y="3344247"/>
              <a:ext cx="409142" cy="409142"/>
              <a:chOff x="2814405" y="2119805"/>
              <a:chExt cx="409142" cy="409142"/>
            </a:xfrm>
          </p:grpSpPr>
          <p:sp>
            <p:nvSpPr>
              <p:cNvPr id="1049305" name="椭圆 35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6" name="椭圆 35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8" name="组合 355"/>
            <p:cNvGrpSpPr/>
            <p:nvPr/>
          </p:nvGrpSpPr>
          <p:grpSpPr>
            <a:xfrm>
              <a:off x="4013029" y="5049312"/>
              <a:ext cx="409142" cy="409142"/>
              <a:chOff x="2814405" y="2119805"/>
              <a:chExt cx="409142" cy="409142"/>
            </a:xfrm>
          </p:grpSpPr>
          <p:sp>
            <p:nvSpPr>
              <p:cNvPr id="1049307" name="椭圆 35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08" name="椭圆 35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09" name="组合 358"/>
            <p:cNvGrpSpPr/>
            <p:nvPr/>
          </p:nvGrpSpPr>
          <p:grpSpPr>
            <a:xfrm>
              <a:off x="6253309" y="4195872"/>
              <a:ext cx="409142" cy="409142"/>
              <a:chOff x="2814405" y="2119805"/>
              <a:chExt cx="409142" cy="409142"/>
            </a:xfrm>
          </p:grpSpPr>
          <p:sp>
            <p:nvSpPr>
              <p:cNvPr id="1049309" name="椭圆 35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10" name="椭圆 36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10" name="组合 361"/>
            <p:cNvGrpSpPr/>
            <p:nvPr/>
          </p:nvGrpSpPr>
          <p:grpSpPr>
            <a:xfrm>
              <a:off x="2595709" y="5331252"/>
              <a:ext cx="409142" cy="409142"/>
              <a:chOff x="2814405" y="2119805"/>
              <a:chExt cx="409142" cy="409142"/>
            </a:xfrm>
          </p:grpSpPr>
          <p:sp>
            <p:nvSpPr>
              <p:cNvPr id="1049311" name="椭圆 36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12" name="椭圆 36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grpSp>
        <p:nvGrpSpPr>
          <p:cNvPr id="211" name="组合 370"/>
          <p:cNvGrpSpPr/>
          <p:nvPr/>
        </p:nvGrpSpPr>
        <p:grpSpPr>
          <a:xfrm flipH="1">
            <a:off x="7188835" y="1834515"/>
            <a:ext cx="3728085" cy="408940"/>
            <a:chOff x="7473950" y="2270190"/>
            <a:chExt cx="3371850" cy="409142"/>
          </a:xfrm>
        </p:grpSpPr>
        <p:grpSp>
          <p:nvGrpSpPr>
            <p:cNvPr id="212" name="组合 371"/>
            <p:cNvGrpSpPr/>
            <p:nvPr/>
          </p:nvGrpSpPr>
          <p:grpSpPr>
            <a:xfrm>
              <a:off x="7473950" y="2480129"/>
              <a:ext cx="3371850" cy="195602"/>
              <a:chOff x="6991350" y="2302329"/>
              <a:chExt cx="3371850" cy="195602"/>
            </a:xfrm>
          </p:grpSpPr>
          <p:cxnSp>
            <p:nvCxnSpPr>
              <p:cNvPr id="3145843" name="直接连接符 375"/>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44" name="直接连接符 376"/>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45" name="直接连接符 377"/>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46" name="直接连接符 378"/>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213" name="组合 372"/>
            <p:cNvGrpSpPr/>
            <p:nvPr/>
          </p:nvGrpSpPr>
          <p:grpSpPr>
            <a:xfrm>
              <a:off x="7717801" y="2270190"/>
              <a:ext cx="409142" cy="409142"/>
              <a:chOff x="2814405" y="2119805"/>
              <a:chExt cx="409142" cy="409142"/>
            </a:xfrm>
          </p:grpSpPr>
          <p:sp>
            <p:nvSpPr>
              <p:cNvPr id="1049313" name="椭圆 373"/>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14" name="椭圆 374"/>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49315" name="文本框 398"/>
          <p:cNvSpPr txBox="1"/>
          <p:nvPr/>
        </p:nvSpPr>
        <p:spPr>
          <a:xfrm flipH="1">
            <a:off x="8174990" y="2167255"/>
            <a:ext cx="2621280" cy="521970"/>
          </a:xfrm>
          <a:prstGeom prst="rect">
            <a:avLst/>
          </a:prstGeom>
          <a:noFill/>
        </p:spPr>
        <p:txBody>
          <a:bodyPr wrap="square" rtlCol="0">
            <a:spAutoFit/>
          </a:bodyPr>
          <a:p>
            <a:r>
              <a:rPr lang="zh-CN"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出台背景</a:t>
            </a:r>
            <a:endParaRPr lang="zh-CN" altLang="zh-CN"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049316" name="文本框 401"/>
          <p:cNvSpPr txBox="1"/>
          <p:nvPr/>
        </p:nvSpPr>
        <p:spPr>
          <a:xfrm>
            <a:off x="7292975" y="1753870"/>
            <a:ext cx="426085" cy="624839"/>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nvGrpSpPr>
          <p:cNvPr id="217" name="组合 31"/>
          <p:cNvGrpSpPr/>
          <p:nvPr/>
        </p:nvGrpSpPr>
        <p:grpSpPr>
          <a:xfrm flipH="1">
            <a:off x="7190105" y="3004820"/>
            <a:ext cx="3726180" cy="408940"/>
            <a:chOff x="7473950" y="2270190"/>
            <a:chExt cx="3371850" cy="409142"/>
          </a:xfrm>
        </p:grpSpPr>
        <p:grpSp>
          <p:nvGrpSpPr>
            <p:cNvPr id="218" name="组合 32"/>
            <p:cNvGrpSpPr/>
            <p:nvPr/>
          </p:nvGrpSpPr>
          <p:grpSpPr>
            <a:xfrm>
              <a:off x="7473950" y="2480129"/>
              <a:ext cx="3371850" cy="195602"/>
              <a:chOff x="6991350" y="2302329"/>
              <a:chExt cx="3371850" cy="195602"/>
            </a:xfrm>
          </p:grpSpPr>
          <p:cxnSp>
            <p:nvCxnSpPr>
              <p:cNvPr id="3145851" name="直接连接符 3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52" name="直接连接符 3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53" name="直接连接符 3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45854" name="直接连接符 3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219" name="组合 37"/>
            <p:cNvGrpSpPr/>
            <p:nvPr/>
          </p:nvGrpSpPr>
          <p:grpSpPr>
            <a:xfrm>
              <a:off x="7717801" y="2270190"/>
              <a:ext cx="409142" cy="409142"/>
              <a:chOff x="2814405" y="2119805"/>
              <a:chExt cx="409142" cy="409142"/>
            </a:xfrm>
          </p:grpSpPr>
          <p:sp>
            <p:nvSpPr>
              <p:cNvPr id="1049321"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22"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49323" name="文本框 78"/>
          <p:cNvSpPr txBox="1"/>
          <p:nvPr/>
        </p:nvSpPr>
        <p:spPr>
          <a:xfrm flipH="1">
            <a:off x="8256270" y="3326130"/>
            <a:ext cx="2539365" cy="521970"/>
          </a:xfrm>
          <a:prstGeom prst="rect">
            <a:avLst/>
          </a:prstGeom>
          <a:noFill/>
        </p:spPr>
        <p:txBody>
          <a:bodyPr wrap="square" rtlCol="0">
            <a:spAutoFit/>
          </a:bodyPr>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基本原则</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049324" name="文本框 79"/>
          <p:cNvSpPr txBox="1"/>
          <p:nvPr/>
        </p:nvSpPr>
        <p:spPr>
          <a:xfrm>
            <a:off x="7304405" y="2922905"/>
            <a:ext cx="426085" cy="624839"/>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049325" name="任意多边形 101"/>
          <p:cNvSpPr/>
          <p:nvPr/>
        </p:nvSpPr>
        <p:spPr>
          <a:xfrm rot="20047423">
            <a:off x="7006590" y="1737360"/>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26" name="任意多边形 102"/>
          <p:cNvSpPr/>
          <p:nvPr/>
        </p:nvSpPr>
        <p:spPr>
          <a:xfrm rot="20047423">
            <a:off x="7007860" y="2919095"/>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28" name="矩形 27"/>
          <p:cNvSpPr/>
          <p:nvPr/>
        </p:nvSpPr>
        <p:spPr>
          <a:xfrm>
            <a:off x="1027430" y="2688590"/>
            <a:ext cx="4582795" cy="273431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 name="组合 31"/>
          <p:cNvGrpSpPr/>
          <p:nvPr/>
        </p:nvGrpSpPr>
        <p:grpSpPr>
          <a:xfrm flipH="1">
            <a:off x="7168515" y="4217670"/>
            <a:ext cx="3726180" cy="408940"/>
            <a:chOff x="7473950" y="2270190"/>
            <a:chExt cx="3371850" cy="409142"/>
          </a:xfrm>
        </p:grpSpPr>
        <p:grpSp>
          <p:nvGrpSpPr>
            <p:cNvPr id="2" name="组合 32"/>
            <p:cNvGrpSpPr/>
            <p:nvPr/>
          </p:nvGrpSpPr>
          <p:grpSpPr>
            <a:xfrm>
              <a:off x="7473950" y="2480129"/>
              <a:ext cx="3371850" cy="195602"/>
              <a:chOff x="6991350" y="2302329"/>
              <a:chExt cx="3371850" cy="195602"/>
            </a:xfrm>
          </p:grpSpPr>
          <p:cxnSp>
            <p:nvCxnSpPr>
              <p:cNvPr id="3" name="直接连接符 3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3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直接连接符 3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37"/>
            <p:cNvGrpSpPr/>
            <p:nvPr/>
          </p:nvGrpSpPr>
          <p:grpSpPr>
            <a:xfrm>
              <a:off x="7717801" y="2270190"/>
              <a:ext cx="409142" cy="409142"/>
              <a:chOff x="2814405" y="2119805"/>
              <a:chExt cx="409142" cy="409142"/>
            </a:xfrm>
          </p:grpSpPr>
          <p:sp>
            <p:nvSpPr>
              <p:cNvPr id="8"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10" name="文本框 78"/>
          <p:cNvSpPr txBox="1"/>
          <p:nvPr/>
        </p:nvSpPr>
        <p:spPr>
          <a:xfrm flipH="1">
            <a:off x="8234680" y="4538980"/>
            <a:ext cx="2539365" cy="521970"/>
          </a:xfrm>
          <a:prstGeom prst="rect">
            <a:avLst/>
          </a:prstGeom>
          <a:noFill/>
        </p:spPr>
        <p:txBody>
          <a:bodyPr wrap="square" rtlCol="0">
            <a:spAutoFit/>
          </a:bodyPr>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主要内容</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11" name="文本框 79"/>
          <p:cNvSpPr txBox="1"/>
          <p:nvPr/>
        </p:nvSpPr>
        <p:spPr>
          <a:xfrm>
            <a:off x="7282815" y="4135755"/>
            <a:ext cx="426085" cy="5835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2" name="任意多边形 102"/>
          <p:cNvSpPr/>
          <p:nvPr/>
        </p:nvSpPr>
        <p:spPr>
          <a:xfrm rot="20047423">
            <a:off x="6986270" y="4131945"/>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3" name="组合 31"/>
          <p:cNvGrpSpPr/>
          <p:nvPr/>
        </p:nvGrpSpPr>
        <p:grpSpPr>
          <a:xfrm flipH="1">
            <a:off x="7181215" y="5339080"/>
            <a:ext cx="3726180" cy="408940"/>
            <a:chOff x="7473950" y="2270190"/>
            <a:chExt cx="3371850" cy="409142"/>
          </a:xfrm>
        </p:grpSpPr>
        <p:grpSp>
          <p:nvGrpSpPr>
            <p:cNvPr id="14" name="组合 32"/>
            <p:cNvGrpSpPr/>
            <p:nvPr/>
          </p:nvGrpSpPr>
          <p:grpSpPr>
            <a:xfrm>
              <a:off x="7473950" y="2480129"/>
              <a:ext cx="3371850" cy="195602"/>
              <a:chOff x="6991350" y="2302329"/>
              <a:chExt cx="3371850" cy="195602"/>
            </a:xfrm>
          </p:grpSpPr>
          <p:cxnSp>
            <p:nvCxnSpPr>
              <p:cNvPr id="15" name="直接连接符 33"/>
              <p:cNvCxnSpPr/>
              <p:nvPr/>
            </p:nvCxnSpPr>
            <p:spPr>
              <a:xfrm>
                <a:off x="6991350" y="2365829"/>
                <a:ext cx="2341336"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34"/>
              <p:cNvCxnSpPr/>
              <p:nvPr/>
            </p:nvCxnSpPr>
            <p:spPr>
              <a:xfrm>
                <a:off x="9544503" y="2496798"/>
                <a:ext cx="818697" cy="0"/>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35"/>
              <p:cNvCxnSpPr/>
              <p:nvPr/>
            </p:nvCxnSpPr>
            <p:spPr>
              <a:xfrm>
                <a:off x="9334500" y="2366963"/>
                <a:ext cx="209550" cy="130968"/>
              </a:xfrm>
              <a:prstGeom prst="line">
                <a:avLst/>
              </a:prstGeom>
              <a:ln w="28575" cap="rnd">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36"/>
              <p:cNvCxnSpPr/>
              <p:nvPr/>
            </p:nvCxnSpPr>
            <p:spPr>
              <a:xfrm>
                <a:off x="6991350" y="2302329"/>
                <a:ext cx="2341336" cy="0"/>
              </a:xfrm>
              <a:prstGeom prst="line">
                <a:avLst/>
              </a:prstGeom>
              <a:ln w="9525" cap="rnd">
                <a:solidFill>
                  <a:schemeClr val="bg1">
                    <a:lumMod val="85000"/>
                    <a:alpha val="7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37"/>
            <p:cNvGrpSpPr/>
            <p:nvPr/>
          </p:nvGrpSpPr>
          <p:grpSpPr>
            <a:xfrm>
              <a:off x="7717801" y="2270190"/>
              <a:ext cx="409142" cy="409142"/>
              <a:chOff x="2814405" y="2119805"/>
              <a:chExt cx="409142" cy="409142"/>
            </a:xfrm>
          </p:grpSpPr>
          <p:sp>
            <p:nvSpPr>
              <p:cNvPr id="20" name="椭圆 76"/>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77"/>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sp>
        <p:nvSpPr>
          <p:cNvPr id="22" name="文本框 78"/>
          <p:cNvSpPr txBox="1"/>
          <p:nvPr/>
        </p:nvSpPr>
        <p:spPr>
          <a:xfrm flipH="1">
            <a:off x="8247380" y="5660390"/>
            <a:ext cx="2539365" cy="521970"/>
          </a:xfrm>
          <a:prstGeom prst="rect">
            <a:avLst/>
          </a:prstGeom>
          <a:noFill/>
        </p:spPr>
        <p:txBody>
          <a:bodyPr wrap="square" rtlCol="0">
            <a:spAutoFit/>
          </a:bodyPr>
          <a:p>
            <a:r>
              <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rPr>
              <a:t>有关说明</a:t>
            </a:r>
            <a:endParaRPr lang="zh-CN" altLang="en-US" sz="2800" b="1"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sym typeface="+mn-ea"/>
            </a:endParaRPr>
          </a:p>
        </p:txBody>
      </p:sp>
      <p:sp>
        <p:nvSpPr>
          <p:cNvPr id="23" name="文本框 79"/>
          <p:cNvSpPr txBox="1"/>
          <p:nvPr/>
        </p:nvSpPr>
        <p:spPr>
          <a:xfrm>
            <a:off x="7295515" y="5257165"/>
            <a:ext cx="426085" cy="583565"/>
          </a:xfrm>
          <a:prstGeom prst="rect">
            <a:avLst/>
          </a:prstGeom>
          <a:noFill/>
        </p:spPr>
        <p:txBody>
          <a:bodyPr wrap="square" rtlCol="0">
            <a:spAutoFit/>
          </a:bodyPr>
          <a:lstStyle>
            <a:defPPr>
              <a:defRPr lang="zh-CN"/>
            </a:defPPr>
            <a:lvl1pPr>
              <a:defRPr sz="1400">
                <a:solidFill>
                  <a:schemeClr val="bg1"/>
                </a:solidFill>
                <a:latin typeface="微软雅黑" panose="020B0503020204020204" pitchFamily="34" charset="-122"/>
                <a:ea typeface="微软雅黑" panose="020B0503020204020204" pitchFamily="34" charset="-122"/>
              </a:defRPr>
            </a:lvl1pPr>
          </a:lstStyle>
          <a:p>
            <a:r>
              <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endParaRPr lang="en-US" altLang="zh-CN" sz="3200"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24" name="任意多边形 102"/>
          <p:cNvSpPr/>
          <p:nvPr/>
        </p:nvSpPr>
        <p:spPr>
          <a:xfrm rot="20047423">
            <a:off x="6998970" y="5253355"/>
            <a:ext cx="946150" cy="944880"/>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321310" y="2088515"/>
            <a:ext cx="11668125" cy="343090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2515235"/>
            <a:ext cx="10294620" cy="267525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8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本《计算细则》，由沈阳市城乡建设事务服务中心负责对条文解释，在执行过程中如有意见和建议，请与该部门联系。各相关责任主管部门、有关单位,在装配式建筑项目报建、施工图审查、竣工验收等环节，应按《计算细则》控制和落实装配式建筑装配率指标要求。</a:t>
            </a:r>
            <a:endParaRPr lang="zh-CN" altLang="en-US" sz="28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四、有关说明</a:t>
            </a:r>
            <a:endPar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9116" name="任意多边形 105"/>
          <p:cNvSpPr/>
          <p:nvPr/>
        </p:nvSpPr>
        <p:spPr>
          <a:xfrm>
            <a:off x="1995170" y="418465"/>
            <a:ext cx="8184515" cy="5780405"/>
          </a:xfrm>
          <a:custGeom>
            <a:avLst/>
            <a:gdLst>
              <a:gd name="connsiteX0" fmla="*/ 641553 w 7807457"/>
              <a:gd name="connsiteY0" fmla="*/ 0 h 4252814"/>
              <a:gd name="connsiteX1" fmla="*/ 7212630 w 7807457"/>
              <a:gd name="connsiteY1" fmla="*/ 0 h 4252814"/>
              <a:gd name="connsiteX2" fmla="*/ 7441921 w 7807457"/>
              <a:gd name="connsiteY2" fmla="*/ 0 h 4252814"/>
              <a:gd name="connsiteX3" fmla="*/ 7667497 w 7807457"/>
              <a:gd name="connsiteY3" fmla="*/ 0 h 4252814"/>
              <a:gd name="connsiteX4" fmla="*/ 7667497 w 7807457"/>
              <a:gd name="connsiteY4" fmla="*/ 372346 h 4252814"/>
              <a:gd name="connsiteX5" fmla="*/ 7807457 w 7807457"/>
              <a:gd name="connsiteY5" fmla="*/ 372346 h 4252814"/>
              <a:gd name="connsiteX6" fmla="*/ 7807457 w 7807457"/>
              <a:gd name="connsiteY6" fmla="*/ 559834 h 4252814"/>
              <a:gd name="connsiteX7" fmla="*/ 7807457 w 7807457"/>
              <a:gd name="connsiteY7" fmla="*/ 663834 h 4252814"/>
              <a:gd name="connsiteX8" fmla="*/ 7723483 w 7807457"/>
              <a:gd name="connsiteY8" fmla="*/ 684828 h 4252814"/>
              <a:gd name="connsiteX9" fmla="*/ 7723483 w 7807457"/>
              <a:gd name="connsiteY9" fmla="*/ 2224380 h 4252814"/>
              <a:gd name="connsiteX10" fmla="*/ 7807457 w 7807457"/>
              <a:gd name="connsiteY10" fmla="*/ 2245373 h 4252814"/>
              <a:gd name="connsiteX11" fmla="*/ 7807457 w 7807457"/>
              <a:gd name="connsiteY11" fmla="*/ 3127483 h 4252814"/>
              <a:gd name="connsiteX12" fmla="*/ 7552917 w 7807457"/>
              <a:gd name="connsiteY12" fmla="*/ 3191118 h 4252814"/>
              <a:gd name="connsiteX13" fmla="*/ 7552917 w 7807457"/>
              <a:gd name="connsiteY13" fmla="*/ 3543444 h 4252814"/>
              <a:gd name="connsiteX14" fmla="*/ 7441921 w 7807457"/>
              <a:gd name="connsiteY14" fmla="*/ 3604930 h 4252814"/>
              <a:gd name="connsiteX15" fmla="*/ 7441921 w 7807457"/>
              <a:gd name="connsiteY15" fmla="*/ 3911911 h 4252814"/>
              <a:gd name="connsiteX16" fmla="*/ 7247386 w 7807457"/>
              <a:gd name="connsiteY16" fmla="*/ 4252814 h 4252814"/>
              <a:gd name="connsiteX17" fmla="*/ 4097790 w 7807457"/>
              <a:gd name="connsiteY17" fmla="*/ 4252814 h 4252814"/>
              <a:gd name="connsiteX18" fmla="*/ 3931047 w 7807457"/>
              <a:gd name="connsiteY18" fmla="*/ 3960612 h 4252814"/>
              <a:gd name="connsiteX19" fmla="*/ 597255 w 7807457"/>
              <a:gd name="connsiteY19" fmla="*/ 3960612 h 4252814"/>
              <a:gd name="connsiteX20" fmla="*/ 162340 w 7807457"/>
              <a:gd name="connsiteY20" fmla="*/ 3677064 h 4252814"/>
              <a:gd name="connsiteX21" fmla="*/ 162340 w 7807457"/>
              <a:gd name="connsiteY21" fmla="*/ 2993139 h 4252814"/>
              <a:gd name="connsiteX22" fmla="*/ 0 w 7807457"/>
              <a:gd name="connsiteY22" fmla="*/ 2884480 h 4252814"/>
              <a:gd name="connsiteX23" fmla="*/ 0 w 7807457"/>
              <a:gd name="connsiteY23" fmla="*/ 1612840 h 4252814"/>
              <a:gd name="connsiteX24" fmla="*/ 162340 w 7807457"/>
              <a:gd name="connsiteY24" fmla="*/ 1504181 h 4252814"/>
              <a:gd name="connsiteX25" fmla="*/ 162340 w 7807457"/>
              <a:gd name="connsiteY25" fmla="*/ 939139 h 425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07457" h="4252814">
                <a:moveTo>
                  <a:pt x="641553" y="0"/>
                </a:moveTo>
                <a:lnTo>
                  <a:pt x="7212630" y="0"/>
                </a:lnTo>
                <a:lnTo>
                  <a:pt x="7441921" y="0"/>
                </a:lnTo>
                <a:lnTo>
                  <a:pt x="7667497" y="0"/>
                </a:lnTo>
                <a:lnTo>
                  <a:pt x="7667497" y="372346"/>
                </a:lnTo>
                <a:lnTo>
                  <a:pt x="7807457" y="372346"/>
                </a:lnTo>
                <a:lnTo>
                  <a:pt x="7807457" y="559834"/>
                </a:lnTo>
                <a:lnTo>
                  <a:pt x="7807457" y="663834"/>
                </a:lnTo>
                <a:lnTo>
                  <a:pt x="7723483" y="684828"/>
                </a:lnTo>
                <a:lnTo>
                  <a:pt x="7723483" y="2224380"/>
                </a:lnTo>
                <a:lnTo>
                  <a:pt x="7807457" y="2245373"/>
                </a:lnTo>
                <a:lnTo>
                  <a:pt x="7807457" y="3127483"/>
                </a:lnTo>
                <a:lnTo>
                  <a:pt x="7552917" y="3191118"/>
                </a:lnTo>
                <a:lnTo>
                  <a:pt x="7552917" y="3543444"/>
                </a:lnTo>
                <a:lnTo>
                  <a:pt x="7441921" y="3604930"/>
                </a:lnTo>
                <a:lnTo>
                  <a:pt x="7441921" y="3911911"/>
                </a:lnTo>
                <a:lnTo>
                  <a:pt x="7247386" y="4252814"/>
                </a:lnTo>
                <a:lnTo>
                  <a:pt x="4097790" y="4252814"/>
                </a:lnTo>
                <a:lnTo>
                  <a:pt x="3931047" y="3960612"/>
                </a:lnTo>
                <a:lnTo>
                  <a:pt x="597255" y="3960612"/>
                </a:lnTo>
                <a:lnTo>
                  <a:pt x="162340" y="3677064"/>
                </a:lnTo>
                <a:lnTo>
                  <a:pt x="162340" y="2993139"/>
                </a:lnTo>
                <a:lnTo>
                  <a:pt x="0" y="2884480"/>
                </a:lnTo>
                <a:lnTo>
                  <a:pt x="0" y="1612840"/>
                </a:lnTo>
                <a:lnTo>
                  <a:pt x="162340" y="1504181"/>
                </a:lnTo>
                <a:lnTo>
                  <a:pt x="162340" y="939139"/>
                </a:lnTo>
                <a:close/>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117" name="任意多边形 124"/>
          <p:cNvSpPr/>
          <p:nvPr/>
        </p:nvSpPr>
        <p:spPr>
          <a:xfrm>
            <a:off x="1475105" y="418465"/>
            <a:ext cx="743585" cy="5781040"/>
          </a:xfrm>
          <a:custGeom>
            <a:avLst/>
            <a:gdLst>
              <a:gd name="connsiteX0" fmla="*/ 198992 w 743455"/>
              <a:gd name="connsiteY0" fmla="*/ 0 h 4012161"/>
              <a:gd name="connsiteX1" fmla="*/ 743455 w 743455"/>
              <a:gd name="connsiteY1" fmla="*/ 0 h 4012161"/>
              <a:gd name="connsiteX2" fmla="*/ 743455 w 743455"/>
              <a:gd name="connsiteY2" fmla="*/ 182858 h 4012161"/>
              <a:gd name="connsiteX3" fmla="*/ 508903 w 743455"/>
              <a:gd name="connsiteY3" fmla="*/ 226947 h 4012161"/>
              <a:gd name="connsiteX4" fmla="*/ 508903 w 743455"/>
              <a:gd name="connsiteY4" fmla="*/ 558627 h 4012161"/>
              <a:gd name="connsiteX5" fmla="*/ 372717 w 743455"/>
              <a:gd name="connsiteY5" fmla="*/ 584226 h 4012161"/>
              <a:gd name="connsiteX6" fmla="*/ 372717 w 743455"/>
              <a:gd name="connsiteY6" fmla="*/ 935737 h 4012161"/>
              <a:gd name="connsiteX7" fmla="*/ 534910 w 743455"/>
              <a:gd name="connsiteY7" fmla="*/ 966224 h 4012161"/>
              <a:gd name="connsiteX8" fmla="*/ 534910 w 743455"/>
              <a:gd name="connsiteY8" fmla="*/ 1411030 h 4012161"/>
              <a:gd name="connsiteX9" fmla="*/ 247002 w 743455"/>
              <a:gd name="connsiteY9" fmla="*/ 1483007 h 4012161"/>
              <a:gd name="connsiteX10" fmla="*/ 247002 w 743455"/>
              <a:gd name="connsiteY10" fmla="*/ 2995316 h 4012161"/>
              <a:gd name="connsiteX11" fmla="*/ 462045 w 743455"/>
              <a:gd name="connsiteY11" fmla="*/ 3049077 h 4012161"/>
              <a:gd name="connsiteX12" fmla="*/ 462045 w 743455"/>
              <a:gd name="connsiteY12" fmla="*/ 3273935 h 4012161"/>
              <a:gd name="connsiteX13" fmla="*/ 372716 w 743455"/>
              <a:gd name="connsiteY13" fmla="*/ 3296267 h 4012161"/>
              <a:gd name="connsiteX14" fmla="*/ 372716 w 743455"/>
              <a:gd name="connsiteY14" fmla="*/ 3778406 h 4012161"/>
              <a:gd name="connsiteX15" fmla="*/ 743455 w 743455"/>
              <a:gd name="connsiteY15" fmla="*/ 3871091 h 4012161"/>
              <a:gd name="connsiteX16" fmla="*/ 743455 w 743455"/>
              <a:gd name="connsiteY16" fmla="*/ 4012161 h 4012161"/>
              <a:gd name="connsiteX17" fmla="*/ 198992 w 743455"/>
              <a:gd name="connsiteY17" fmla="*/ 4012161 h 4012161"/>
              <a:gd name="connsiteX18" fmla="*/ 0 w 743455"/>
              <a:gd name="connsiteY18" fmla="*/ 3690686 h 4012161"/>
              <a:gd name="connsiteX19" fmla="*/ 0 w 743455"/>
              <a:gd name="connsiteY19" fmla="*/ 321475 h 4012161"/>
              <a:gd name="connsiteX20" fmla="*/ 198992 w 743455"/>
              <a:gd name="connsiteY20" fmla="*/ 0 h 401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43455" h="4012161">
                <a:moveTo>
                  <a:pt x="198992" y="0"/>
                </a:moveTo>
                <a:lnTo>
                  <a:pt x="743455" y="0"/>
                </a:lnTo>
                <a:lnTo>
                  <a:pt x="743455" y="182858"/>
                </a:lnTo>
                <a:lnTo>
                  <a:pt x="508903" y="226947"/>
                </a:lnTo>
                <a:lnTo>
                  <a:pt x="508903" y="558627"/>
                </a:lnTo>
                <a:lnTo>
                  <a:pt x="372717" y="584226"/>
                </a:lnTo>
                <a:lnTo>
                  <a:pt x="372717" y="935737"/>
                </a:lnTo>
                <a:lnTo>
                  <a:pt x="534910" y="966224"/>
                </a:lnTo>
                <a:lnTo>
                  <a:pt x="534910" y="1411030"/>
                </a:lnTo>
                <a:lnTo>
                  <a:pt x="247002" y="1483007"/>
                </a:lnTo>
                <a:lnTo>
                  <a:pt x="247002" y="2995316"/>
                </a:lnTo>
                <a:lnTo>
                  <a:pt x="462045" y="3049077"/>
                </a:lnTo>
                <a:lnTo>
                  <a:pt x="462045" y="3273935"/>
                </a:lnTo>
                <a:lnTo>
                  <a:pt x="372716" y="3296267"/>
                </a:lnTo>
                <a:lnTo>
                  <a:pt x="372716" y="3778406"/>
                </a:lnTo>
                <a:lnTo>
                  <a:pt x="743455" y="3871091"/>
                </a:lnTo>
                <a:lnTo>
                  <a:pt x="743455" y="4012161"/>
                </a:lnTo>
                <a:lnTo>
                  <a:pt x="198992" y="4012161"/>
                </a:lnTo>
                <a:cubicBezTo>
                  <a:pt x="89092" y="4012161"/>
                  <a:pt x="0" y="3868232"/>
                  <a:pt x="0" y="3690686"/>
                </a:cubicBezTo>
                <a:lnTo>
                  <a:pt x="0" y="321475"/>
                </a:lnTo>
                <a:cubicBezTo>
                  <a:pt x="0" y="143929"/>
                  <a:pt x="89092" y="0"/>
                  <a:pt x="198992"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118" name="任意多边形 130"/>
          <p:cNvSpPr/>
          <p:nvPr/>
        </p:nvSpPr>
        <p:spPr>
          <a:xfrm flipH="1" flipV="1">
            <a:off x="10179685" y="417830"/>
            <a:ext cx="782320" cy="5781040"/>
          </a:xfrm>
          <a:custGeom>
            <a:avLst/>
            <a:gdLst>
              <a:gd name="connsiteX0" fmla="*/ 641485 w 782445"/>
              <a:gd name="connsiteY0" fmla="*/ 4012161 h 4012161"/>
              <a:gd name="connsiteX1" fmla="*/ 171699 w 782445"/>
              <a:gd name="connsiteY1" fmla="*/ 4012161 h 4012161"/>
              <a:gd name="connsiteX2" fmla="*/ 0 w 782445"/>
              <a:gd name="connsiteY2" fmla="*/ 3690686 h 4012161"/>
              <a:gd name="connsiteX3" fmla="*/ 0 w 782445"/>
              <a:gd name="connsiteY3" fmla="*/ 321475 h 4012161"/>
              <a:gd name="connsiteX4" fmla="*/ 171699 w 782445"/>
              <a:gd name="connsiteY4" fmla="*/ 0 h 4012161"/>
              <a:gd name="connsiteX5" fmla="*/ 641485 w 782445"/>
              <a:gd name="connsiteY5" fmla="*/ 0 h 4012161"/>
              <a:gd name="connsiteX6" fmla="*/ 641485 w 782445"/>
              <a:gd name="connsiteY6" fmla="*/ 150189 h 4012161"/>
              <a:gd name="connsiteX7" fmla="*/ 782445 w 782445"/>
              <a:gd name="connsiteY7" fmla="*/ 185429 h 4012161"/>
              <a:gd name="connsiteX8" fmla="*/ 782445 w 782445"/>
              <a:gd name="connsiteY8" fmla="*/ 513721 h 4012161"/>
              <a:gd name="connsiteX9" fmla="*/ 641485 w 782445"/>
              <a:gd name="connsiteY9" fmla="*/ 548961 h 4012161"/>
              <a:gd name="connsiteX10" fmla="*/ 641485 w 782445"/>
              <a:gd name="connsiteY10" fmla="*/ 684342 h 4012161"/>
              <a:gd name="connsiteX11" fmla="*/ 435042 w 782445"/>
              <a:gd name="connsiteY11" fmla="*/ 735953 h 4012161"/>
              <a:gd name="connsiteX12" fmla="*/ 435042 w 782445"/>
              <a:gd name="connsiteY12" fmla="*/ 1781896 h 4012161"/>
              <a:gd name="connsiteX13" fmla="*/ 641485 w 782445"/>
              <a:gd name="connsiteY13" fmla="*/ 1833507 h 4012161"/>
              <a:gd name="connsiteX14" fmla="*/ 641485 w 782445"/>
              <a:gd name="connsiteY14" fmla="*/ 3309221 h 4012161"/>
              <a:gd name="connsiteX15" fmla="*/ 431455 w 782445"/>
              <a:gd name="connsiteY15" fmla="*/ 3348701 h 4012161"/>
              <a:gd name="connsiteX16" fmla="*/ 431455 w 782445"/>
              <a:gd name="connsiteY16" fmla="*/ 3701126 h 4012161"/>
              <a:gd name="connsiteX17" fmla="*/ 641485 w 782445"/>
              <a:gd name="connsiteY17" fmla="*/ 3740605 h 401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82445" h="4012161">
                <a:moveTo>
                  <a:pt x="641485" y="4012161"/>
                </a:moveTo>
                <a:lnTo>
                  <a:pt x="171699" y="4012161"/>
                </a:lnTo>
                <a:cubicBezTo>
                  <a:pt x="76872" y="4012161"/>
                  <a:pt x="0" y="3868232"/>
                  <a:pt x="0" y="3690686"/>
                </a:cubicBezTo>
                <a:lnTo>
                  <a:pt x="0" y="321475"/>
                </a:lnTo>
                <a:cubicBezTo>
                  <a:pt x="0" y="143929"/>
                  <a:pt x="76872" y="0"/>
                  <a:pt x="171699" y="0"/>
                </a:cubicBezTo>
                <a:lnTo>
                  <a:pt x="641485" y="0"/>
                </a:lnTo>
                <a:lnTo>
                  <a:pt x="641485" y="150189"/>
                </a:lnTo>
                <a:lnTo>
                  <a:pt x="782445" y="185429"/>
                </a:lnTo>
                <a:lnTo>
                  <a:pt x="782445" y="513721"/>
                </a:lnTo>
                <a:lnTo>
                  <a:pt x="641485" y="548961"/>
                </a:lnTo>
                <a:lnTo>
                  <a:pt x="641485" y="684342"/>
                </a:lnTo>
                <a:lnTo>
                  <a:pt x="435042" y="735953"/>
                </a:lnTo>
                <a:lnTo>
                  <a:pt x="435042" y="1781896"/>
                </a:lnTo>
                <a:lnTo>
                  <a:pt x="641485" y="1833507"/>
                </a:lnTo>
                <a:lnTo>
                  <a:pt x="641485" y="3309221"/>
                </a:lnTo>
                <a:lnTo>
                  <a:pt x="431455" y="3348701"/>
                </a:lnTo>
                <a:lnTo>
                  <a:pt x="431455" y="3701126"/>
                </a:lnTo>
                <a:lnTo>
                  <a:pt x="641485" y="3740605"/>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119" name="文本框 132"/>
          <p:cNvSpPr txBox="1"/>
          <p:nvPr/>
        </p:nvSpPr>
        <p:spPr>
          <a:xfrm>
            <a:off x="4730750" y="700405"/>
            <a:ext cx="3044825" cy="58356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一、出台背景</a:t>
            </a:r>
            <a:endParaRPr lang="zh-CN" altLang="en-US"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cxnSp>
        <p:nvCxnSpPr>
          <p:cNvPr id="3145728" name="直接连接符 134"/>
          <p:cNvCxnSpPr/>
          <p:nvPr/>
        </p:nvCxnSpPr>
        <p:spPr>
          <a:xfrm flipV="1">
            <a:off x="2748915" y="953135"/>
            <a:ext cx="853440" cy="444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45729" name="直接连接符 135"/>
          <p:cNvCxnSpPr/>
          <p:nvPr/>
        </p:nvCxnSpPr>
        <p:spPr>
          <a:xfrm flipV="1">
            <a:off x="8682990" y="953135"/>
            <a:ext cx="918210" cy="1206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049120" name="文本框 136"/>
          <p:cNvSpPr txBox="1"/>
          <p:nvPr/>
        </p:nvSpPr>
        <p:spPr>
          <a:xfrm>
            <a:off x="2524760" y="1305560"/>
            <a:ext cx="7331075" cy="3881755"/>
          </a:xfrm>
          <a:prstGeom prst="rect">
            <a:avLst/>
          </a:prstGeom>
          <a:noFill/>
        </p:spPr>
        <p:txBody>
          <a:bodyPr wrap="square" rtlCol="0">
            <a:spAutoFit/>
          </a:bodyPr>
          <a:p>
            <a:pPr>
              <a:lnSpc>
                <a:spcPct val="110000"/>
              </a:lnSpc>
            </a:pPr>
            <a:r>
              <a:rPr lang="zh-CN" altLang="en-US" sz="2000" dirty="0">
                <a:solidFill>
                  <a:schemeClr val="bg1"/>
                </a:solidFill>
                <a:latin typeface="微软雅黑" panose="020B0503020204020204" pitchFamily="34" charset="-122"/>
                <a:ea typeface="微软雅黑" panose="020B0503020204020204" pitchFamily="34" charset="-122"/>
              </a:rPr>
              <a:t>      </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rPr>
              <a:t> 为贯彻落实</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rPr>
              <a:t>《沈阳市人民政府办公室关于印发沈阳市大力发展装配式建筑工作方案的通知》（沈政办发〔2021〕26号）</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rPr>
              <a:t>中相关要求，我局根据</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rPr>
              <a:t>《住房和城乡建设部等部门关于推动智能建造与建筑工业化协同发展的指导意见》（建市〔2020〕60号）</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rPr>
              <a:t>等文件中精神，同时结合沈阳本地装配式建筑发展实际，特制定了《计算细则》</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rPr>
              <a:t>。</a:t>
            </a:r>
            <a:endPar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14:flythrough dir="ou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1033780" y="1670685"/>
            <a:ext cx="10339070" cy="509714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1956435" y="1840865"/>
            <a:ext cx="4589145" cy="474281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本《计算细则》适用于沈阳市行政区域内装配式建筑的装配率计算，同时《计算细则》中内容结合了国家标准</a:t>
            </a:r>
            <a:r>
              <a:rPr lang="zh-CN" altLang="en-US" sz="28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《装配式建筑评价标准》GB/T 51129</a:t>
            </a:r>
            <a:r>
              <a:rPr lang="zh-CN" altLang="en-US" sz="28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中相关要求。本《计算细则》未包含的情况，应通过专家委员会专项评审确定具体计算方法。</a:t>
            </a:r>
            <a:endParaRPr lang="en-US" altLang="zh-CN" sz="28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二、基本原则</a:t>
            </a:r>
            <a:endPar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pic>
        <p:nvPicPr>
          <p:cNvPr id="1" name="图片 0"/>
          <p:cNvPicPr>
            <a:picLocks noChangeAspect="1"/>
          </p:cNvPicPr>
          <p:nvPr/>
        </p:nvPicPr>
        <p:blipFill>
          <a:blip r:embed="rId1"/>
          <a:stretch>
            <a:fillRect/>
          </a:stretch>
        </p:blipFill>
        <p:spPr>
          <a:xfrm>
            <a:off x="6758940" y="2002790"/>
            <a:ext cx="3216275" cy="44545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1033780" y="1739265"/>
            <a:ext cx="10339070"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1625600" y="2140585"/>
            <a:ext cx="5113655" cy="392811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4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6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本《计算细则》适用于沈阳市行政区域内装配式建筑的装配率计算，同时《计算细则》中内容结合了国家标准</a:t>
            </a:r>
            <a:r>
              <a:rPr lang="zh-CN" altLang="en-US" sz="26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《装配式建筑评价标准》GB/T 51129</a:t>
            </a:r>
            <a:r>
              <a:rPr lang="zh-CN" altLang="en-US" sz="2600" b="1" noProof="0" dirty="0" smtClean="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中相关要求。本《计算细则》未包含的情况，应通过专家委员会专项评审确定具体计算方法。</a:t>
            </a:r>
            <a:endParaRPr lang="en-US" altLang="zh-CN" sz="2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二、基本原则</a:t>
            </a:r>
            <a:endPar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pic>
        <p:nvPicPr>
          <p:cNvPr id="1" name="图片 0"/>
          <p:cNvPicPr>
            <a:picLocks noChangeAspect="1"/>
          </p:cNvPicPr>
          <p:nvPr/>
        </p:nvPicPr>
        <p:blipFill>
          <a:blip r:embed="rId1"/>
          <a:stretch>
            <a:fillRect/>
          </a:stretch>
        </p:blipFill>
        <p:spPr>
          <a:xfrm>
            <a:off x="7300595" y="2225040"/>
            <a:ext cx="2689860" cy="3611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1943735"/>
            <a:ext cx="10294620" cy="418719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（一）一般规定部分</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《计算细则》中“一般规定”部分主要明确了如下内容。</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1.明确了可不实施装配式建筑的范围</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地上总建筑面积不超过10000m2的房地产开发项目；建设项目中独立设置的构筑物、垃圾房、设备用房、门卫房，不计入容积率的幼儿园、医疗用房、养老用房、社区公共用房、物业用房等配套用房；地上建筑面积总和不超过5000㎡的保障性住房、租赁住房、办公、学校、医院、文化体育场馆、交通、综合体等公共建筑类项目。</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2.明确了采用新型装配式技术体系等项目装配率如何计算</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采用新型装配式技术体系、造型复杂、建造技术特殊的建设项目的装配率计算，由市城乡建设局组织专家对项目进行技术论证，确定装配率</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2115185"/>
            <a:ext cx="10294620" cy="378142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（二）计算方法部分</a:t>
            </a:r>
            <a:endPar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《计算细则》中“计算方法”部分主要明确了如下内容。</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1.增加了装配式工业建筑装配率计算表</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2018《计算细则》中只有装配式居住建筑装配率计算表、装配式公共建筑装配率计算表两个表格，修订版《计算细则》增加了装配式工业建筑装配率计算表。</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2.修正了居住建筑、公共建筑、工业建筑计算表中各部分得分</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结合《住房和城乡建设部等部门关于推动智能建造与建筑工业化协同发展的指导意见》等文件中的精神，新版《计算细则》降低了围护墙和内隔墙部分分值、提高了标准化预制构件应用、BIM技术、数字化智慧施工管理等加分项分值。</a:t>
            </a:r>
            <a:endParaRPr lang="zh-CN" altLang="en-US"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2115185"/>
            <a:ext cx="10294620" cy="407860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（三）预制部品部件的应用比例部分</a:t>
            </a:r>
            <a:endParaRPr lang="zh-CN" altLang="en-US" sz="22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《计算细则》中第5部分“预制部品部件的应用比例”该部分是对细则中计算表的解释，说明如何计算。</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1.提出鼓励推广竖向构件预制，并进一步明确外墙挂板的范。</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2.将内隔墙与管线、装饰一体化计入装修部分，增加模块化装修内容，明确模块化装修定义。</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3.调高了标准化预制构件、BIM技术应用、EPC总承包管理模式、数字化智慧施工现场管理、数字化预制构件生产管理得1分（智能制造、智慧工厂）；</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222" name=""/>
        <p:cNvGrpSpPr/>
        <p:nvPr/>
      </p:nvGrpSpPr>
      <p:grpSpPr>
        <a:xfrm>
          <a:off x="0" y="0"/>
          <a:ext cx="0" cy="0"/>
          <a:chOff x="0" y="0"/>
          <a:chExt cx="0" cy="0"/>
        </a:xfrm>
      </p:grpSpPr>
      <p:grpSp>
        <p:nvGrpSpPr>
          <p:cNvPr id="223" name="组合 247"/>
          <p:cNvGrpSpPr/>
          <p:nvPr/>
        </p:nvGrpSpPr>
        <p:grpSpPr>
          <a:xfrm>
            <a:off x="288925" y="1739265"/>
            <a:ext cx="11668125" cy="4725035"/>
            <a:chOff x="2380903" y="2300699"/>
            <a:chExt cx="3559276" cy="3600662"/>
          </a:xfrm>
        </p:grpSpPr>
        <p:sp>
          <p:nvSpPr>
            <p:cNvPr id="1049332" name="圆角矩形 248"/>
            <p:cNvSpPr/>
            <p:nvPr/>
          </p:nvSpPr>
          <p:spPr>
            <a:xfrm>
              <a:off x="2471738" y="2443163"/>
              <a:ext cx="3371850" cy="3371850"/>
            </a:xfrm>
            <a:prstGeom prst="roundRect">
              <a:avLst>
                <a:gd name="adj" fmla="val 6921"/>
              </a:avLst>
            </a:prstGeom>
            <a:noFill/>
            <a:ln w="3810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3" name="矩形 249"/>
            <p:cNvSpPr/>
            <p:nvPr/>
          </p:nvSpPr>
          <p:spPr>
            <a:xfrm>
              <a:off x="2912602" y="2300699"/>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4" name="矩形 250"/>
            <p:cNvSpPr/>
            <p:nvPr/>
          </p:nvSpPr>
          <p:spPr>
            <a:xfrm>
              <a:off x="2912602" y="5658473"/>
              <a:ext cx="2490121" cy="24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5" name="矩形 251"/>
            <p:cNvSpPr/>
            <p:nvPr/>
          </p:nvSpPr>
          <p:spPr>
            <a:xfrm>
              <a:off x="2380903"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36" name="矩形 252"/>
            <p:cNvSpPr/>
            <p:nvPr/>
          </p:nvSpPr>
          <p:spPr>
            <a:xfrm>
              <a:off x="5746106" y="3136305"/>
              <a:ext cx="194073" cy="19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37" name="文本框 253"/>
          <p:cNvSpPr txBox="1"/>
          <p:nvPr/>
        </p:nvSpPr>
        <p:spPr>
          <a:xfrm>
            <a:off x="925195" y="2115185"/>
            <a:ext cx="10294620" cy="3636010"/>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pPr algn="l">
              <a:lnSpc>
                <a:spcPct val="120000"/>
              </a:lnSpc>
            </a:pPr>
            <a:r>
              <a:rPr lang="en-US" altLang="zh-CN" sz="2400"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rPr>
              <a:t> </a:t>
            </a:r>
            <a:r>
              <a:rPr lang="en-US" altLang="zh-CN" sz="22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（四）房地产开发项目装配率执行要求部分</a:t>
            </a:r>
            <a:endPar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该部分提高了房地产开发项目主体结构部分的分值要求。提出装配率50%项目的高层建筑主体结构部分的分值不低于30分、装配率40%项目的高层建筑主体结构部分的分值不低于20分。</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solidFill>
                  <a:srgbClr val="FFFF00"/>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（五）政府投资项目装配率执行要求部分</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a:p>
            <a:pPr algn="l">
              <a:lnSpc>
                <a:spcPct val="120000"/>
              </a:lnSpc>
            </a:pPr>
            <a:r>
              <a:rPr lang="en-US" altLang="zh-CN"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rPr>
              <a:t>该部分降对政府投资项目的装配率提出了新的要求。提出，地上总建筑面积在3万m2以上的装配率应达到50%，地上总建筑面积在3万m2以下的，装配率应达到40%。同时也降低了建筑主体结构的装配率要求。</a:t>
            </a:r>
            <a:endParaRPr lang="zh-CN" altLang="en-US" sz="2400" b="1" noProof="0" dirty="0" smtClean="0">
              <a:ln>
                <a:noFill/>
              </a:ln>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nvGrpSpPr>
          <p:cNvPr id="224" name="组合 1"/>
          <p:cNvGrpSpPr/>
          <p:nvPr/>
        </p:nvGrpSpPr>
        <p:grpSpPr>
          <a:xfrm>
            <a:off x="141769" y="191472"/>
            <a:ext cx="5280452" cy="1561128"/>
            <a:chOff x="141769" y="191472"/>
            <a:chExt cx="5280452" cy="1561128"/>
          </a:xfrm>
        </p:grpSpPr>
        <p:sp>
          <p:nvSpPr>
            <p:cNvPr id="1049338" name="任意多边形 2"/>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5" name="组合 3"/>
            <p:cNvGrpSpPr/>
            <p:nvPr/>
          </p:nvGrpSpPr>
          <p:grpSpPr>
            <a:xfrm>
              <a:off x="288624" y="191472"/>
              <a:ext cx="5133597" cy="1561128"/>
              <a:chOff x="288624" y="191472"/>
              <a:chExt cx="5133597" cy="1561128"/>
            </a:xfrm>
          </p:grpSpPr>
          <p:sp>
            <p:nvSpPr>
              <p:cNvPr id="1049339" name="任意多边形 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0" name="任意多边形 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9341" name="任意多边形 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2" name="椭圆 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6" name="组合 8"/>
              <p:cNvGrpSpPr/>
              <p:nvPr/>
            </p:nvGrpSpPr>
            <p:grpSpPr>
              <a:xfrm>
                <a:off x="288624" y="475527"/>
                <a:ext cx="992256" cy="992256"/>
                <a:chOff x="813435" y="4187372"/>
                <a:chExt cx="1292678" cy="1292678"/>
              </a:xfrm>
              <a:noFill/>
            </p:grpSpPr>
            <p:sp>
              <p:nvSpPr>
                <p:cNvPr id="1049343" name="圆角矩形 9"/>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4" name="圆角矩形 10"/>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5" name="圆角矩形 11"/>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6" name="圆角矩形 12"/>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7" name="圆角矩形 13"/>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8" name="圆角矩形 14"/>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49" name="圆角矩形 15"/>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0" name="圆角矩形 16"/>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1" name="圆角矩形 17"/>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2" name="圆角矩形 18"/>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3" name="圆角矩形 19"/>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4" name="圆角矩形 20"/>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5" name="圆角矩形 21"/>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6" name="圆角矩形 22"/>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7" name="圆角矩形 23"/>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8" name="圆角矩形 24"/>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59" name="圆角矩形 25"/>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0" name="圆角矩形 26"/>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1" name="圆角矩形 27"/>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2" name="圆角矩形 28"/>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3" name="圆角矩形 29"/>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4" name="圆角矩形 30"/>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5" name="圆角矩形 31"/>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366" name="圆角矩形 32"/>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9367" name="任意多边形 34"/>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7" name="组合 35"/>
            <p:cNvGrpSpPr/>
            <p:nvPr/>
          </p:nvGrpSpPr>
          <p:grpSpPr>
            <a:xfrm>
              <a:off x="626183" y="780063"/>
              <a:ext cx="378259" cy="369903"/>
              <a:chOff x="137478" y="159965"/>
              <a:chExt cx="451977" cy="441992"/>
            </a:xfrm>
          </p:grpSpPr>
          <p:sp>
            <p:nvSpPr>
              <p:cNvPr id="1049368"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9369"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9370" name="文本框 49"/>
          <p:cNvSpPr txBox="1"/>
          <p:nvPr/>
        </p:nvSpPr>
        <p:spPr>
          <a:xfrm>
            <a:off x="1477344" y="648672"/>
            <a:ext cx="3368675" cy="460375"/>
          </a:xfrm>
          <a:prstGeom prst="rect">
            <a:avLst/>
          </a:prstGeom>
          <a:noFill/>
        </p:spPr>
        <p:txBody>
          <a:bodyPr wrap="square" rtlCol="0">
            <a:spAutoFit/>
          </a:bodyPr>
          <a:p>
            <a:pPr algn="l"/>
            <a:r>
              <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   </a:t>
            </a:r>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rPr>
              <a:t>三、主要内容</a:t>
            </a:r>
            <a:endParaRPr lang="en-US" altLang="zh-CN"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30" name=""/>
        <p:cNvGrpSpPr/>
        <p:nvPr/>
      </p:nvGrpSpPr>
      <p:grpSpPr>
        <a:xfrm>
          <a:off x="0" y="0"/>
          <a:ext cx="0" cy="0"/>
          <a:chOff x="0" y="0"/>
          <a:chExt cx="0" cy="0"/>
        </a:xfrm>
      </p:grpSpPr>
      <p:grpSp>
        <p:nvGrpSpPr>
          <p:cNvPr id="31" name="组合 38"/>
          <p:cNvGrpSpPr/>
          <p:nvPr/>
        </p:nvGrpSpPr>
        <p:grpSpPr>
          <a:xfrm>
            <a:off x="141769" y="191472"/>
            <a:ext cx="5280452" cy="1561128"/>
            <a:chOff x="141769" y="191472"/>
            <a:chExt cx="5280452" cy="1561128"/>
          </a:xfrm>
        </p:grpSpPr>
        <p:sp>
          <p:nvSpPr>
            <p:cNvPr id="1048584" name="任意多边形 39"/>
            <p:cNvSpPr/>
            <p:nvPr/>
          </p:nvSpPr>
          <p:spPr>
            <a:xfrm rot="20047423">
              <a:off x="141769" y="328673"/>
              <a:ext cx="1285965" cy="1285965"/>
            </a:xfrm>
            <a:custGeom>
              <a:avLst/>
              <a:gdLst>
                <a:gd name="connsiteX0" fmla="*/ 813009 w 1626018"/>
                <a:gd name="connsiteY0" fmla="*/ 0 h 1626018"/>
                <a:gd name="connsiteX1" fmla="*/ 1626018 w 1626018"/>
                <a:gd name="connsiteY1" fmla="*/ 813009 h 1626018"/>
                <a:gd name="connsiteX2" fmla="*/ 813009 w 1626018"/>
                <a:gd name="connsiteY2" fmla="*/ 1626018 h 1626018"/>
                <a:gd name="connsiteX3" fmla="*/ 0 w 1626018"/>
                <a:gd name="connsiteY3" fmla="*/ 813009 h 1626018"/>
                <a:gd name="connsiteX4" fmla="*/ 16518 w 1626018"/>
                <a:gd name="connsiteY4" fmla="*/ 649159 h 1626018"/>
                <a:gd name="connsiteX5" fmla="*/ 61099 w 1626018"/>
                <a:gd name="connsiteY5" fmla="*/ 505541 h 1626018"/>
                <a:gd name="connsiteX6" fmla="*/ 200468 w 1626018"/>
                <a:gd name="connsiteY6" fmla="*/ 575867 h 1626018"/>
                <a:gd name="connsiteX7" fmla="*/ 168041 w 1626018"/>
                <a:gd name="connsiteY7" fmla="*/ 680330 h 1626018"/>
                <a:gd name="connsiteX8" fmla="*/ 154666 w 1626018"/>
                <a:gd name="connsiteY8" fmla="*/ 813009 h 1626018"/>
                <a:gd name="connsiteX9" fmla="*/ 813009 w 1626018"/>
                <a:gd name="connsiteY9" fmla="*/ 1471352 h 1626018"/>
                <a:gd name="connsiteX10" fmla="*/ 1471352 w 1626018"/>
                <a:gd name="connsiteY10" fmla="*/ 813009 h 1626018"/>
                <a:gd name="connsiteX11" fmla="*/ 813009 w 1626018"/>
                <a:gd name="connsiteY11" fmla="*/ 154666 h 1626018"/>
                <a:gd name="connsiteX12" fmla="*/ 267101 w 1626018"/>
                <a:gd name="connsiteY12" fmla="*/ 444923 h 1626018"/>
                <a:gd name="connsiteX13" fmla="*/ 254892 w 1626018"/>
                <a:gd name="connsiteY13" fmla="*/ 467416 h 1626018"/>
                <a:gd name="connsiteX14" fmla="*/ 117369 w 1626018"/>
                <a:gd name="connsiteY14" fmla="*/ 398022 h 1626018"/>
                <a:gd name="connsiteX15" fmla="*/ 138849 w 1626018"/>
                <a:gd name="connsiteY15" fmla="*/ 358448 h 1626018"/>
                <a:gd name="connsiteX16" fmla="*/ 813009 w 1626018"/>
                <a:gd name="connsiteY16" fmla="*/ 0 h 162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6018" h="1626018">
                  <a:moveTo>
                    <a:pt x="813009" y="0"/>
                  </a:moveTo>
                  <a:cubicBezTo>
                    <a:pt x="1262022" y="0"/>
                    <a:pt x="1626018" y="363997"/>
                    <a:pt x="1626018" y="813009"/>
                  </a:cubicBezTo>
                  <a:cubicBezTo>
                    <a:pt x="1626018" y="1262022"/>
                    <a:pt x="1262022" y="1626018"/>
                    <a:pt x="813009" y="1626018"/>
                  </a:cubicBezTo>
                  <a:cubicBezTo>
                    <a:pt x="363997" y="1626018"/>
                    <a:pt x="0" y="1262022"/>
                    <a:pt x="0" y="813009"/>
                  </a:cubicBezTo>
                  <a:cubicBezTo>
                    <a:pt x="0" y="756883"/>
                    <a:pt x="5688" y="702084"/>
                    <a:pt x="16518" y="649159"/>
                  </a:cubicBezTo>
                  <a:lnTo>
                    <a:pt x="61099" y="505541"/>
                  </a:lnTo>
                  <a:lnTo>
                    <a:pt x="200468" y="575867"/>
                  </a:lnTo>
                  <a:lnTo>
                    <a:pt x="168041" y="680330"/>
                  </a:lnTo>
                  <a:cubicBezTo>
                    <a:pt x="159271" y="723187"/>
                    <a:pt x="154666" y="767560"/>
                    <a:pt x="154666" y="813009"/>
                  </a:cubicBezTo>
                  <a:cubicBezTo>
                    <a:pt x="154666" y="1176602"/>
                    <a:pt x="449417" y="1471352"/>
                    <a:pt x="813009" y="1471352"/>
                  </a:cubicBezTo>
                  <a:cubicBezTo>
                    <a:pt x="1176602" y="1471352"/>
                    <a:pt x="1471352" y="1176602"/>
                    <a:pt x="1471352" y="813009"/>
                  </a:cubicBezTo>
                  <a:cubicBezTo>
                    <a:pt x="1471352" y="449417"/>
                    <a:pt x="1176602" y="154666"/>
                    <a:pt x="813009" y="154666"/>
                  </a:cubicBezTo>
                  <a:cubicBezTo>
                    <a:pt x="585764" y="154666"/>
                    <a:pt x="385410" y="269803"/>
                    <a:pt x="267101" y="444923"/>
                  </a:cubicBezTo>
                  <a:lnTo>
                    <a:pt x="254892" y="467416"/>
                  </a:lnTo>
                  <a:lnTo>
                    <a:pt x="117369" y="398022"/>
                  </a:lnTo>
                  <a:lnTo>
                    <a:pt x="138849" y="358448"/>
                  </a:lnTo>
                  <a:cubicBezTo>
                    <a:pt x="284953" y="142186"/>
                    <a:pt x="532376" y="0"/>
                    <a:pt x="813009" y="0"/>
                  </a:cubicBez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40"/>
            <p:cNvGrpSpPr/>
            <p:nvPr/>
          </p:nvGrpSpPr>
          <p:grpSpPr>
            <a:xfrm>
              <a:off x="288624" y="191472"/>
              <a:ext cx="5133597" cy="1561128"/>
              <a:chOff x="288624" y="191472"/>
              <a:chExt cx="5133597" cy="1561128"/>
            </a:xfrm>
          </p:grpSpPr>
          <p:sp>
            <p:nvSpPr>
              <p:cNvPr id="1048585" name="任意多边形 44"/>
              <p:cNvSpPr/>
              <p:nvPr/>
            </p:nvSpPr>
            <p:spPr>
              <a:xfrm>
                <a:off x="784752" y="191472"/>
                <a:ext cx="4637469" cy="975705"/>
              </a:xfrm>
              <a:custGeom>
                <a:avLst/>
                <a:gdLst>
                  <a:gd name="connsiteX0" fmla="*/ 0 w 5863772"/>
                  <a:gd name="connsiteY0" fmla="*/ 0 h 1233714"/>
                  <a:gd name="connsiteX1" fmla="*/ 1045029 w 5863772"/>
                  <a:gd name="connsiteY1" fmla="*/ 0 h 1233714"/>
                  <a:gd name="connsiteX2" fmla="*/ 1683658 w 5863772"/>
                  <a:gd name="connsiteY2" fmla="*/ 435429 h 1233714"/>
                  <a:gd name="connsiteX3" fmla="*/ 2547939 w 5863772"/>
                  <a:gd name="connsiteY3" fmla="*/ 435429 h 1233714"/>
                  <a:gd name="connsiteX4" fmla="*/ 2615669 w 5863772"/>
                  <a:gd name="connsiteY4" fmla="*/ 544285 h 1233714"/>
                  <a:gd name="connsiteX5" fmla="*/ 4147501 w 5863772"/>
                  <a:gd name="connsiteY5" fmla="*/ 544285 h 1233714"/>
                  <a:gd name="connsiteX6" fmla="*/ 4215232 w 5863772"/>
                  <a:gd name="connsiteY6" fmla="*/ 435429 h 1233714"/>
                  <a:gd name="connsiteX7" fmla="*/ 5123543 w 5863772"/>
                  <a:gd name="connsiteY7" fmla="*/ 435429 h 1233714"/>
                  <a:gd name="connsiteX8" fmla="*/ 5863772 w 5863772"/>
                  <a:gd name="connsiteY8" fmla="*/ 1233714 h 1233714"/>
                  <a:gd name="connsiteX9" fmla="*/ 5259842 w 5863772"/>
                  <a:gd name="connsiteY9" fmla="*/ 1233714 h 1233714"/>
                  <a:gd name="connsiteX10" fmla="*/ 5239204 w 5863772"/>
                  <a:gd name="connsiteY10" fmla="*/ 1151164 h 1233714"/>
                  <a:gd name="connsiteX11" fmla="*/ 4737554 w 5863772"/>
                  <a:gd name="connsiteY11" fmla="*/ 1151164 h 1233714"/>
                  <a:gd name="connsiteX12" fmla="*/ 4716917 w 5863772"/>
                  <a:gd name="connsiteY12" fmla="*/ 1233714 h 1233714"/>
                  <a:gd name="connsiteX13" fmla="*/ 846179 w 5863772"/>
                  <a:gd name="connsiteY13" fmla="*/ 1233714 h 1233714"/>
                  <a:gd name="connsiteX14" fmla="*/ 867384 w 5863772"/>
                  <a:gd name="connsiteY14" fmla="*/ 1165404 h 1233714"/>
                  <a:gd name="connsiteX15" fmla="*/ 885371 w 5863772"/>
                  <a:gd name="connsiteY15" fmla="*/ 986971 h 1233714"/>
                  <a:gd name="connsiteX16" fmla="*/ 0 w 5863772"/>
                  <a:gd name="connsiteY16" fmla="*/ 101600 h 1233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1233714">
                    <a:moveTo>
                      <a:pt x="0" y="0"/>
                    </a:moveTo>
                    <a:lnTo>
                      <a:pt x="1045029" y="0"/>
                    </a:lnTo>
                    <a:lnTo>
                      <a:pt x="1683658" y="435429"/>
                    </a:lnTo>
                    <a:lnTo>
                      <a:pt x="2547939" y="435429"/>
                    </a:lnTo>
                    <a:lnTo>
                      <a:pt x="2615669" y="544285"/>
                    </a:lnTo>
                    <a:lnTo>
                      <a:pt x="4147501" y="544285"/>
                    </a:lnTo>
                    <a:lnTo>
                      <a:pt x="4215232" y="435429"/>
                    </a:lnTo>
                    <a:lnTo>
                      <a:pt x="5123543" y="435429"/>
                    </a:lnTo>
                    <a:lnTo>
                      <a:pt x="5863772" y="1233714"/>
                    </a:lnTo>
                    <a:lnTo>
                      <a:pt x="5259842" y="1233714"/>
                    </a:lnTo>
                    <a:lnTo>
                      <a:pt x="5239204" y="1151164"/>
                    </a:lnTo>
                    <a:lnTo>
                      <a:pt x="4737554" y="1151164"/>
                    </a:lnTo>
                    <a:lnTo>
                      <a:pt x="4716917" y="1233714"/>
                    </a:lnTo>
                    <a:lnTo>
                      <a:pt x="846179" y="1233714"/>
                    </a:lnTo>
                    <a:lnTo>
                      <a:pt x="867384" y="1165404"/>
                    </a:lnTo>
                    <a:cubicBezTo>
                      <a:pt x="879178" y="1107769"/>
                      <a:pt x="885371" y="1048093"/>
                      <a:pt x="885371" y="986971"/>
                    </a:cubicBezTo>
                    <a:cubicBezTo>
                      <a:pt x="885371" y="497994"/>
                      <a:pt x="488977" y="101600"/>
                      <a:pt x="0" y="101600"/>
                    </a:cubicBezTo>
                    <a:close/>
                  </a:path>
                </a:pathLst>
              </a:custGeom>
              <a:no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6" name="任意多边形 45"/>
              <p:cNvSpPr/>
              <p:nvPr/>
            </p:nvSpPr>
            <p:spPr>
              <a:xfrm>
                <a:off x="784752" y="1300568"/>
                <a:ext cx="4637469" cy="452032"/>
              </a:xfrm>
              <a:custGeom>
                <a:avLst/>
                <a:gdLst>
                  <a:gd name="connsiteX0" fmla="*/ 777375 w 5863772"/>
                  <a:gd name="connsiteY0" fmla="*/ 0 h 571564"/>
                  <a:gd name="connsiteX1" fmla="*/ 2715369 w 5863772"/>
                  <a:gd name="connsiteY1" fmla="*/ 0 h 571564"/>
                  <a:gd name="connsiteX2" fmla="*/ 2836777 w 5863772"/>
                  <a:gd name="connsiteY2" fmla="*/ 112079 h 571564"/>
                  <a:gd name="connsiteX3" fmla="*/ 4304640 w 5863772"/>
                  <a:gd name="connsiteY3" fmla="*/ 112079 h 571564"/>
                  <a:gd name="connsiteX4" fmla="*/ 4426049 w 5863772"/>
                  <a:gd name="connsiteY4" fmla="*/ 0 h 571564"/>
                  <a:gd name="connsiteX5" fmla="*/ 5863772 w 5863772"/>
                  <a:gd name="connsiteY5" fmla="*/ 0 h 571564"/>
                  <a:gd name="connsiteX6" fmla="*/ 5863772 w 5863772"/>
                  <a:gd name="connsiteY6" fmla="*/ 371992 h 571564"/>
                  <a:gd name="connsiteX7" fmla="*/ 5233862 w 5863772"/>
                  <a:gd name="connsiteY7" fmla="*/ 371992 h 571564"/>
                  <a:gd name="connsiteX8" fmla="*/ 5017678 w 5863772"/>
                  <a:gd name="connsiteY8" fmla="*/ 571564 h 571564"/>
                  <a:gd name="connsiteX9" fmla="*/ 4397577 w 5863772"/>
                  <a:gd name="connsiteY9" fmla="*/ 571564 h 571564"/>
                  <a:gd name="connsiteX10" fmla="*/ 4107589 w 5863772"/>
                  <a:gd name="connsiteY10" fmla="*/ 303860 h 571564"/>
                  <a:gd name="connsiteX11" fmla="*/ 1756183 w 5863772"/>
                  <a:gd name="connsiteY11" fmla="*/ 303860 h 571564"/>
                  <a:gd name="connsiteX12" fmla="*/ 1466196 w 5863772"/>
                  <a:gd name="connsiteY12" fmla="*/ 571564 h 571564"/>
                  <a:gd name="connsiteX13" fmla="*/ 151787 w 5863772"/>
                  <a:gd name="connsiteY13" fmla="*/ 571564 h 571564"/>
                  <a:gd name="connsiteX14" fmla="*/ 0 w 5863772"/>
                  <a:gd name="connsiteY14" fmla="*/ 475220 h 571564"/>
                  <a:gd name="connsiteX15" fmla="*/ 0 w 5863772"/>
                  <a:gd name="connsiteY15" fmla="*/ 469963 h 571564"/>
                  <a:gd name="connsiteX16" fmla="*/ 734164 w 5863772"/>
                  <a:gd name="connsiteY16" fmla="*/ 79612 h 571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3772" h="571564">
                    <a:moveTo>
                      <a:pt x="777375" y="0"/>
                    </a:moveTo>
                    <a:lnTo>
                      <a:pt x="2715369" y="0"/>
                    </a:lnTo>
                    <a:lnTo>
                      <a:pt x="2836777" y="112079"/>
                    </a:lnTo>
                    <a:lnTo>
                      <a:pt x="4304640" y="112079"/>
                    </a:lnTo>
                    <a:lnTo>
                      <a:pt x="4426049" y="0"/>
                    </a:lnTo>
                    <a:lnTo>
                      <a:pt x="5863772" y="0"/>
                    </a:lnTo>
                    <a:lnTo>
                      <a:pt x="5863772" y="371992"/>
                    </a:lnTo>
                    <a:lnTo>
                      <a:pt x="5233862" y="371992"/>
                    </a:lnTo>
                    <a:lnTo>
                      <a:pt x="5017678" y="571564"/>
                    </a:lnTo>
                    <a:lnTo>
                      <a:pt x="4397577" y="571564"/>
                    </a:lnTo>
                    <a:lnTo>
                      <a:pt x="4107589" y="303860"/>
                    </a:lnTo>
                    <a:lnTo>
                      <a:pt x="1756183" y="303860"/>
                    </a:lnTo>
                    <a:lnTo>
                      <a:pt x="1466196" y="571564"/>
                    </a:lnTo>
                    <a:lnTo>
                      <a:pt x="151787" y="571564"/>
                    </a:lnTo>
                    <a:lnTo>
                      <a:pt x="0" y="475220"/>
                    </a:lnTo>
                    <a:lnTo>
                      <a:pt x="0" y="469963"/>
                    </a:lnTo>
                    <a:cubicBezTo>
                      <a:pt x="305611" y="469963"/>
                      <a:pt x="575056" y="315122"/>
                      <a:pt x="734164" y="79612"/>
                    </a:cubicBezTo>
                    <a:close/>
                  </a:path>
                </a:pathLst>
              </a:custGeom>
              <a:noFill/>
              <a:ln w="28575">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1048587" name="任意多边形 46"/>
              <p:cNvSpPr/>
              <p:nvPr/>
            </p:nvSpPr>
            <p:spPr>
              <a:xfrm>
                <a:off x="4228417" y="471270"/>
                <a:ext cx="482113"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88" name="椭圆 47"/>
              <p:cNvSpPr/>
              <p:nvPr/>
            </p:nvSpPr>
            <p:spPr>
              <a:xfrm>
                <a:off x="467673" y="654577"/>
                <a:ext cx="634158" cy="634158"/>
              </a:xfrm>
              <a:prstGeom prst="ellipse">
                <a:avLst/>
              </a:prstGeom>
              <a:no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3" name="组合 48"/>
              <p:cNvGrpSpPr/>
              <p:nvPr/>
            </p:nvGrpSpPr>
            <p:grpSpPr>
              <a:xfrm>
                <a:off x="288624" y="475527"/>
                <a:ext cx="992256" cy="992256"/>
                <a:chOff x="813435" y="4187372"/>
                <a:chExt cx="1292678" cy="1292678"/>
              </a:xfrm>
              <a:noFill/>
            </p:grpSpPr>
            <p:sp>
              <p:nvSpPr>
                <p:cNvPr id="1048589" name="圆角矩形 51"/>
                <p:cNvSpPr/>
                <p:nvPr/>
              </p:nvSpPr>
              <p:spPr>
                <a:xfrm rot="-5400000">
                  <a:off x="8781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0" name="圆角矩形 52"/>
                <p:cNvSpPr/>
                <p:nvPr/>
              </p:nvSpPr>
              <p:spPr>
                <a:xfrm rot="-4500000">
                  <a:off x="897155"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1" name="圆角矩形 53"/>
                <p:cNvSpPr/>
                <p:nvPr/>
              </p:nvSpPr>
              <p:spPr>
                <a:xfrm rot="-3600000">
                  <a:off x="95297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2" name="圆角矩形 54"/>
                <p:cNvSpPr/>
                <p:nvPr/>
              </p:nvSpPr>
              <p:spPr>
                <a:xfrm rot="-2700000">
                  <a:off x="1041783"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3" name="圆角矩形 55"/>
                <p:cNvSpPr/>
                <p:nvPr/>
              </p:nvSpPr>
              <p:spPr>
                <a:xfrm rot="-1800000">
                  <a:off x="11575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4" name="圆角矩形 56"/>
                <p:cNvSpPr/>
                <p:nvPr/>
              </p:nvSpPr>
              <p:spPr>
                <a:xfrm rot="-900000">
                  <a:off x="1292286"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5" name="圆角矩形 57"/>
                <p:cNvSpPr/>
                <p:nvPr/>
              </p:nvSpPr>
              <p:spPr>
                <a:xfrm>
                  <a:off x="1436914" y="41873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6" name="圆角矩形 58"/>
                <p:cNvSpPr/>
                <p:nvPr/>
              </p:nvSpPr>
              <p:spPr>
                <a:xfrm rot="900000">
                  <a:off x="1581542" y="420641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7" name="圆角矩形 59"/>
                <p:cNvSpPr/>
                <p:nvPr/>
              </p:nvSpPr>
              <p:spPr>
                <a:xfrm rot="1800000">
                  <a:off x="1716314" y="426223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8" name="圆角矩形 60"/>
                <p:cNvSpPr/>
                <p:nvPr/>
              </p:nvSpPr>
              <p:spPr>
                <a:xfrm rot="2700000">
                  <a:off x="1832045" y="435104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599" name="圆角矩形 61"/>
                <p:cNvSpPr/>
                <p:nvPr/>
              </p:nvSpPr>
              <p:spPr>
                <a:xfrm rot="3600000">
                  <a:off x="1920849" y="44667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0" name="圆角矩形 62"/>
                <p:cNvSpPr/>
                <p:nvPr/>
              </p:nvSpPr>
              <p:spPr>
                <a:xfrm rot="4500000">
                  <a:off x="1976673" y="4601544"/>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1" name="圆角矩形 63"/>
                <p:cNvSpPr/>
                <p:nvPr/>
              </p:nvSpPr>
              <p:spPr>
                <a:xfrm rot="5400000">
                  <a:off x="1995714" y="47461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2" name="圆角矩形 64"/>
                <p:cNvSpPr/>
                <p:nvPr/>
              </p:nvSpPr>
              <p:spPr>
                <a:xfrm rot="6300000">
                  <a:off x="1976673"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3" name="圆角矩形 65"/>
                <p:cNvSpPr/>
                <p:nvPr/>
              </p:nvSpPr>
              <p:spPr>
                <a:xfrm rot="7200000">
                  <a:off x="192084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4" name="圆角矩形 66"/>
                <p:cNvSpPr/>
                <p:nvPr/>
              </p:nvSpPr>
              <p:spPr>
                <a:xfrm rot="8100000">
                  <a:off x="1832045"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5" name="圆角矩形 67"/>
                <p:cNvSpPr/>
                <p:nvPr/>
              </p:nvSpPr>
              <p:spPr>
                <a:xfrm rot="9000000">
                  <a:off x="17163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6" name="圆角矩形 68"/>
                <p:cNvSpPr/>
                <p:nvPr/>
              </p:nvSpPr>
              <p:spPr>
                <a:xfrm rot="9900000">
                  <a:off x="1581542"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7" name="圆角矩形 69"/>
                <p:cNvSpPr/>
                <p:nvPr/>
              </p:nvSpPr>
              <p:spPr>
                <a:xfrm rot="10800000">
                  <a:off x="1436914" y="53049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8" name="圆角矩形 70"/>
                <p:cNvSpPr/>
                <p:nvPr/>
              </p:nvSpPr>
              <p:spPr>
                <a:xfrm rot="11700000">
                  <a:off x="1292286" y="5285931"/>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09" name="圆角矩形 71"/>
                <p:cNvSpPr/>
                <p:nvPr/>
              </p:nvSpPr>
              <p:spPr>
                <a:xfrm rot="12600000">
                  <a:off x="1157514" y="5230107"/>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0" name="圆角矩形 72"/>
                <p:cNvSpPr/>
                <p:nvPr/>
              </p:nvSpPr>
              <p:spPr>
                <a:xfrm rot="13500000">
                  <a:off x="1041783" y="5141303"/>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1" name="圆角矩形 73"/>
                <p:cNvSpPr/>
                <p:nvPr/>
              </p:nvSpPr>
              <p:spPr>
                <a:xfrm rot="14400000">
                  <a:off x="952979" y="5025572"/>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2" name="圆角矩形 74"/>
                <p:cNvSpPr/>
                <p:nvPr/>
              </p:nvSpPr>
              <p:spPr>
                <a:xfrm rot="15300000">
                  <a:off x="897155" y="4890800"/>
                  <a:ext cx="45719" cy="175078"/>
                </a:xfrm>
                <a:prstGeom prst="roundRect">
                  <a:avLst>
                    <a:gd name="adj" fmla="val 35808"/>
                  </a:avLst>
                </a:prstGeom>
                <a:grpFill/>
                <a:ln>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614" name="任意多边形 50"/>
              <p:cNvSpPr/>
              <p:nvPr/>
            </p:nvSpPr>
            <p:spPr>
              <a:xfrm>
                <a:off x="4246973" y="469257"/>
                <a:ext cx="443330" cy="140616"/>
              </a:xfrm>
              <a:custGeom>
                <a:avLst/>
                <a:gdLst>
                  <a:gd name="connsiteX0" fmla="*/ 0 w 609600"/>
                  <a:gd name="connsiteY0" fmla="*/ 0 h 177800"/>
                  <a:gd name="connsiteX1" fmla="*/ 609600 w 609600"/>
                  <a:gd name="connsiteY1" fmla="*/ 0 h 177800"/>
                  <a:gd name="connsiteX2" fmla="*/ 609600 w 609600"/>
                  <a:gd name="connsiteY2" fmla="*/ 139246 h 177800"/>
                  <a:gd name="connsiteX3" fmla="*/ 497568 w 609600"/>
                  <a:gd name="connsiteY3" fmla="*/ 139246 h 177800"/>
                  <a:gd name="connsiteX4" fmla="*/ 497568 w 609600"/>
                  <a:gd name="connsiteY4" fmla="*/ 177800 h 177800"/>
                  <a:gd name="connsiteX5" fmla="*/ 0 w 609600"/>
                  <a:gd name="connsiteY5" fmla="*/ 177800 h 17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 h="177800">
                    <a:moveTo>
                      <a:pt x="0" y="0"/>
                    </a:moveTo>
                    <a:lnTo>
                      <a:pt x="609600" y="0"/>
                    </a:lnTo>
                    <a:lnTo>
                      <a:pt x="609600" y="139246"/>
                    </a:lnTo>
                    <a:lnTo>
                      <a:pt x="497568" y="139246"/>
                    </a:lnTo>
                    <a:lnTo>
                      <a:pt x="497568" y="177800"/>
                    </a:lnTo>
                    <a:lnTo>
                      <a:pt x="0" y="177800"/>
                    </a:lnTo>
                    <a:close/>
                  </a:path>
                </a:pathLst>
              </a:custGeom>
              <a:solidFill>
                <a:schemeClr val="bg1">
                  <a:lumMod val="75000"/>
                </a:schemeClr>
              </a:solidFill>
              <a:ln w="381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4" name="组合 41"/>
            <p:cNvGrpSpPr/>
            <p:nvPr/>
          </p:nvGrpSpPr>
          <p:grpSpPr>
            <a:xfrm>
              <a:off x="626183" y="780063"/>
              <a:ext cx="378259" cy="369903"/>
              <a:chOff x="137478" y="159965"/>
              <a:chExt cx="451977" cy="441992"/>
            </a:xfrm>
          </p:grpSpPr>
          <p:sp>
            <p:nvSpPr>
              <p:cNvPr id="1048615" name="Freeform 60"/>
              <p:cNvSpPr/>
              <p:nvPr/>
            </p:nvSpPr>
            <p:spPr bwMode="auto">
              <a:xfrm>
                <a:off x="137478" y="159965"/>
                <a:ext cx="241407" cy="441992"/>
              </a:xfrm>
              <a:custGeom>
                <a:avLst/>
                <a:gdLst>
                  <a:gd name="T0" fmla="*/ 0 w 1993"/>
                  <a:gd name="T1" fmla="*/ 0 h 3650"/>
                  <a:gd name="T2" fmla="*/ 0 w 1993"/>
                  <a:gd name="T3" fmla="*/ 2147483646 h 3650"/>
                  <a:gd name="T4" fmla="*/ 2147483646 w 1993"/>
                  <a:gd name="T5" fmla="*/ 0 h 3650"/>
                  <a:gd name="T6" fmla="*/ 0 w 1993"/>
                  <a:gd name="T7" fmla="*/ 0 h 365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 h="3650">
                    <a:moveTo>
                      <a:pt x="0" y="0"/>
                    </a:moveTo>
                    <a:lnTo>
                      <a:pt x="0" y="3650"/>
                    </a:lnTo>
                    <a:lnTo>
                      <a:pt x="1993" y="0"/>
                    </a:lnTo>
                    <a:lnTo>
                      <a:pt x="0" y="0"/>
                    </a:lnTo>
                    <a:close/>
                  </a:path>
                </a:pathLst>
              </a:custGeom>
              <a:solidFill>
                <a:schemeClr val="bg1"/>
              </a:solidFill>
              <a:ln>
                <a:noFill/>
              </a:ln>
            </p:spPr>
            <p:txBody>
              <a:bodyPr/>
              <a:p>
                <a:endParaRPr lang="zh-CN" altLang="en-US"/>
              </a:p>
            </p:txBody>
          </p:sp>
          <p:sp>
            <p:nvSpPr>
              <p:cNvPr id="1048616" name="Freeform 61"/>
              <p:cNvSpPr/>
              <p:nvPr/>
            </p:nvSpPr>
            <p:spPr bwMode="auto">
              <a:xfrm>
                <a:off x="245259" y="191976"/>
                <a:ext cx="344196" cy="409981"/>
              </a:xfrm>
              <a:custGeom>
                <a:avLst/>
                <a:gdLst>
                  <a:gd name="T0" fmla="*/ 2147483646 w 2842"/>
                  <a:gd name="T1" fmla="*/ 0 h 3385"/>
                  <a:gd name="T2" fmla="*/ 2147483646 w 2842"/>
                  <a:gd name="T3" fmla="*/ 2147483646 h 3385"/>
                  <a:gd name="T4" fmla="*/ 2147483646 w 2842"/>
                  <a:gd name="T5" fmla="*/ 2147483646 h 3385"/>
                  <a:gd name="T6" fmla="*/ 2147483646 w 2842"/>
                  <a:gd name="T7" fmla="*/ 2147483646 h 3385"/>
                  <a:gd name="T8" fmla="*/ 0 w 2842"/>
                  <a:gd name="T9" fmla="*/ 2147483646 h 3385"/>
                  <a:gd name="T10" fmla="*/ 2147483646 w 2842"/>
                  <a:gd name="T11" fmla="*/ 2147483646 h 3385"/>
                  <a:gd name="T12" fmla="*/ 2147483646 w 2842"/>
                  <a:gd name="T13" fmla="*/ 2147483646 h 3385"/>
                  <a:gd name="T14" fmla="*/ 2147483646 w 2842"/>
                  <a:gd name="T15" fmla="*/ 2147483646 h 3385"/>
                  <a:gd name="T16" fmla="*/ 2147483646 w 2842"/>
                  <a:gd name="T17" fmla="*/ 2147483646 h 3385"/>
                  <a:gd name="T18" fmla="*/ 2147483646 w 2842"/>
                  <a:gd name="T19" fmla="*/ 0 h 33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42" h="3385">
                    <a:moveTo>
                      <a:pt x="1654" y="0"/>
                    </a:moveTo>
                    <a:lnTo>
                      <a:pt x="1103" y="987"/>
                    </a:lnTo>
                    <a:lnTo>
                      <a:pt x="1552" y="1606"/>
                    </a:lnTo>
                    <a:lnTo>
                      <a:pt x="640" y="1871"/>
                    </a:lnTo>
                    <a:lnTo>
                      <a:pt x="0" y="3012"/>
                    </a:lnTo>
                    <a:lnTo>
                      <a:pt x="1257" y="2565"/>
                    </a:lnTo>
                    <a:lnTo>
                      <a:pt x="1833" y="3385"/>
                    </a:lnTo>
                    <a:lnTo>
                      <a:pt x="1729" y="2414"/>
                    </a:lnTo>
                    <a:lnTo>
                      <a:pt x="2842" y="2034"/>
                    </a:lnTo>
                    <a:lnTo>
                      <a:pt x="1654" y="0"/>
                    </a:lnTo>
                    <a:close/>
                  </a:path>
                </a:pathLst>
              </a:custGeom>
              <a:solidFill>
                <a:schemeClr val="bg1"/>
              </a:solidFill>
              <a:ln>
                <a:noFill/>
              </a:ln>
            </p:spPr>
            <p:txBody>
              <a:bodyPr/>
              <a:p>
                <a:endParaRPr lang="zh-CN" altLang="en-US"/>
              </a:p>
            </p:txBody>
          </p:sp>
        </p:grpSp>
      </p:grpSp>
      <p:sp>
        <p:nvSpPr>
          <p:cNvPr id="1048617" name="椭圆 75"/>
          <p:cNvSpPr/>
          <p:nvPr/>
        </p:nvSpPr>
        <p:spPr>
          <a:xfrm>
            <a:off x="5013825" y="4807334"/>
            <a:ext cx="2279919" cy="599979"/>
          </a:xfrm>
          <a:prstGeom prst="ellipse">
            <a:avLst/>
          </a:prstGeom>
          <a:solidFill>
            <a:schemeClr val="bg1">
              <a:alpha val="10000"/>
            </a:schemeClr>
          </a:solid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8" name="椭圆 2"/>
          <p:cNvSpPr/>
          <p:nvPr/>
        </p:nvSpPr>
        <p:spPr>
          <a:xfrm>
            <a:off x="5347324" y="4825205"/>
            <a:ext cx="1612921" cy="42445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19" name="椭圆 76"/>
          <p:cNvSpPr/>
          <p:nvPr/>
        </p:nvSpPr>
        <p:spPr>
          <a:xfrm>
            <a:off x="4152791" y="4755374"/>
            <a:ext cx="4001987" cy="874437"/>
          </a:xfrm>
          <a:prstGeom prst="ellipse">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0" name="椭圆 77"/>
          <p:cNvSpPr/>
          <p:nvPr/>
        </p:nvSpPr>
        <p:spPr>
          <a:xfrm>
            <a:off x="3385395" y="4719560"/>
            <a:ext cx="5536779" cy="1209790"/>
          </a:xfrm>
          <a:prstGeom prst="ellipse">
            <a:avLst/>
          </a:prstGeom>
          <a:noFill/>
          <a:ln>
            <a:solidFill>
              <a:schemeClr val="bg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1" name="任意多边形 6"/>
          <p:cNvSpPr/>
          <p:nvPr/>
        </p:nvSpPr>
        <p:spPr>
          <a:xfrm>
            <a:off x="4186133" y="3928659"/>
            <a:ext cx="3991836" cy="1472248"/>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4678422 w 4678422"/>
              <a:gd name="connsiteY0-94" fmla="*/ 1273031 h 1273031"/>
              <a:gd name="connsiteX1-95" fmla="*/ 174049 w 4678422"/>
              <a:gd name="connsiteY1-96" fmla="*/ 932988 h 1273031"/>
              <a:gd name="connsiteX0-97" fmla="*/ 4634282 w 4729310"/>
              <a:gd name="connsiteY0-98" fmla="*/ 1564930 h 1564930"/>
              <a:gd name="connsiteX1-99" fmla="*/ 129909 w 4729310"/>
              <a:gd name="connsiteY1-100" fmla="*/ 1224887 h 1564930"/>
              <a:gd name="connsiteX0-101" fmla="*/ 4504373 w 4817772"/>
              <a:gd name="connsiteY0-102" fmla="*/ 1762037 h 1762037"/>
              <a:gd name="connsiteX1-103" fmla="*/ 0 w 4817772"/>
              <a:gd name="connsiteY1-104" fmla="*/ 1421994 h 1762037"/>
              <a:gd name="connsiteX0-105" fmla="*/ 4458653 w 4777567"/>
              <a:gd name="connsiteY0-106" fmla="*/ 1762037 h 1762037"/>
              <a:gd name="connsiteX1-107" fmla="*/ 0 w 4777567"/>
              <a:gd name="connsiteY1-108" fmla="*/ 1421994 h 1762037"/>
            </a:gdLst>
            <a:ahLst/>
            <a:cxnLst>
              <a:cxn ang="0">
                <a:pos x="connsiteX0-1" y="connsiteY0-2"/>
              </a:cxn>
              <a:cxn ang="0">
                <a:pos x="connsiteX1-3" y="connsiteY1-4"/>
              </a:cxn>
            </a:cxnLst>
            <a:rect l="l" t="t" r="r" b="b"/>
            <a:pathLst>
              <a:path w="4777567" h="1762037">
                <a:moveTo>
                  <a:pt x="4458653" y="1762037"/>
                </a:moveTo>
                <a:cubicBezTo>
                  <a:pt x="5413692" y="-370611"/>
                  <a:pt x="4307523" y="-666838"/>
                  <a:pt x="0" y="1421994"/>
                </a:cubicBezTo>
              </a:path>
            </a:pathLst>
          </a:custGeom>
          <a:noFill/>
          <a:ln w="12700" cap="rnd">
            <a:solidFill>
              <a:schemeClr val="bg1">
                <a:alpha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2" name="Freeform 6 copy"/>
          <p:cNvSpPr/>
          <p:nvPr/>
        </p:nvSpPr>
        <p:spPr>
          <a:xfrm>
            <a:off x="5013960" y="3488055"/>
            <a:ext cx="1147445" cy="170497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Lst>
            <a:ahLst/>
            <a:cxnLst>
              <a:cxn ang="0">
                <a:pos x="connsiteX0-1" y="connsiteY0-2"/>
              </a:cxn>
              <a:cxn ang="0">
                <a:pos x="connsiteX1-3" y="connsiteY1-4"/>
              </a:cxn>
            </a:cxnLst>
            <a:rect l="l" t="t" r="r" b="b"/>
            <a:pathLst>
              <a:path w="1691940" h="1203974">
                <a:moveTo>
                  <a:pt x="1691940" y="942037"/>
                </a:moveTo>
                <a:cubicBezTo>
                  <a:pt x="726739" y="-329551"/>
                  <a:pt x="-714710" y="-381938"/>
                  <a:pt x="410827" y="120397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23" name="任意多边形 80"/>
          <p:cNvSpPr/>
          <p:nvPr/>
        </p:nvSpPr>
        <p:spPr>
          <a:xfrm>
            <a:off x="5666764" y="4451449"/>
            <a:ext cx="493872" cy="748094"/>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370687 w 732650"/>
              <a:gd name="connsiteY0-114" fmla="*/ 310015 h 616640"/>
              <a:gd name="connsiteX1-115" fmla="*/ 0 w 732650"/>
              <a:gd name="connsiteY1-116" fmla="*/ 616640 h 616640"/>
              <a:gd name="connsiteX0-117" fmla="*/ 481924 w 705290"/>
              <a:gd name="connsiteY0-118" fmla="*/ 311955 h 618580"/>
              <a:gd name="connsiteX1-119" fmla="*/ 111237 w 705290"/>
              <a:gd name="connsiteY1-120" fmla="*/ 618580 h 618580"/>
              <a:gd name="connsiteX0-121" fmla="*/ 669772 w 669772"/>
              <a:gd name="connsiteY0-122" fmla="*/ 305254 h 611879"/>
              <a:gd name="connsiteX1-123" fmla="*/ 299085 w 669772"/>
              <a:gd name="connsiteY1-124" fmla="*/ 611879 h 611879"/>
              <a:gd name="connsiteX0-125" fmla="*/ 561996 w 561996"/>
              <a:gd name="connsiteY0-126" fmla="*/ 459799 h 766424"/>
              <a:gd name="connsiteX1-127" fmla="*/ 191309 w 561996"/>
              <a:gd name="connsiteY1-128" fmla="*/ 766424 h 766424"/>
              <a:gd name="connsiteX0-129" fmla="*/ 739814 w 739814"/>
              <a:gd name="connsiteY0-130" fmla="*/ 471082 h 739707"/>
              <a:gd name="connsiteX1-131" fmla="*/ 163930 w 739814"/>
              <a:gd name="connsiteY1-132" fmla="*/ 739707 h 739707"/>
              <a:gd name="connsiteX0-133" fmla="*/ 575884 w 575884"/>
              <a:gd name="connsiteY0-134" fmla="*/ 474966 h 743591"/>
              <a:gd name="connsiteX1-135" fmla="*/ 0 w 575884"/>
              <a:gd name="connsiteY1-136" fmla="*/ 743591 h 743591"/>
              <a:gd name="connsiteX0-137" fmla="*/ 591084 w 591084"/>
              <a:gd name="connsiteY0-138" fmla="*/ 470343 h 754167"/>
              <a:gd name="connsiteX1-139" fmla="*/ 0 w 591084"/>
              <a:gd name="connsiteY1-140" fmla="*/ 754168 h 754167"/>
              <a:gd name="connsiteX0-141" fmla="*/ 591084 w 591084"/>
              <a:gd name="connsiteY0-142" fmla="*/ 611521 h 895346"/>
              <a:gd name="connsiteX1-143" fmla="*/ 0 w 591084"/>
              <a:gd name="connsiteY1-144" fmla="*/ 895346 h 895346"/>
            </a:gdLst>
            <a:ahLst/>
            <a:cxnLst>
              <a:cxn ang="0">
                <a:pos x="connsiteX0-1" y="connsiteY0-2"/>
              </a:cxn>
              <a:cxn ang="0">
                <a:pos x="connsiteX1-3" y="connsiteY1-4"/>
              </a:cxn>
            </a:cxnLst>
            <a:rect l="l" t="t" r="r" b="b"/>
            <a:pathLst>
              <a:path w="591084" h="895346">
                <a:moveTo>
                  <a:pt x="591084" y="611521"/>
                </a:moveTo>
                <a:cubicBezTo>
                  <a:pt x="461833" y="-642149"/>
                  <a:pt x="52718" y="329622"/>
                  <a:pt x="0" y="895346"/>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4" name="Freeform 80 copy"/>
          <p:cNvSpPr/>
          <p:nvPr/>
        </p:nvSpPr>
        <p:spPr>
          <a:xfrm>
            <a:off x="6160770" y="3300095"/>
            <a:ext cx="2862580" cy="2259330"/>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0 w 1423568"/>
              <a:gd name="connsiteY0-114" fmla="*/ 226993 h 888980"/>
              <a:gd name="connsiteX1-115" fmla="*/ 1319212 w 1423568"/>
              <a:gd name="connsiteY1-116" fmla="*/ 888980 h 888980"/>
              <a:gd name="connsiteX0-117" fmla="*/ 0 w 1930636"/>
              <a:gd name="connsiteY0-118" fmla="*/ 1029360 h 1691347"/>
              <a:gd name="connsiteX1-119" fmla="*/ 1319212 w 1930636"/>
              <a:gd name="connsiteY1-120" fmla="*/ 1691347 h 1691347"/>
              <a:gd name="connsiteX0-121" fmla="*/ 0 w 1921905"/>
              <a:gd name="connsiteY0-122" fmla="*/ 1293897 h 1955884"/>
              <a:gd name="connsiteX1-123" fmla="*/ 1319212 w 1921905"/>
              <a:gd name="connsiteY1-124" fmla="*/ 1955884 h 1955884"/>
              <a:gd name="connsiteX0-125" fmla="*/ 0 w 1452957"/>
              <a:gd name="connsiteY0-126" fmla="*/ 1264319 h 1983456"/>
              <a:gd name="connsiteX1-127" fmla="*/ 733425 w 1452957"/>
              <a:gd name="connsiteY1-128" fmla="*/ 1983456 h 1983456"/>
              <a:gd name="connsiteX0-129" fmla="*/ 0 w 1795289"/>
              <a:gd name="connsiteY0-130" fmla="*/ 1049027 h 1768164"/>
              <a:gd name="connsiteX1-131" fmla="*/ 733425 w 1795289"/>
              <a:gd name="connsiteY1-132" fmla="*/ 1768164 h 1768164"/>
              <a:gd name="connsiteX0-133" fmla="*/ 0 w 2051450"/>
              <a:gd name="connsiteY0-134" fmla="*/ 1060352 h 1779489"/>
              <a:gd name="connsiteX1-135" fmla="*/ 733425 w 2051450"/>
              <a:gd name="connsiteY1-136" fmla="*/ 1779489 h 1779489"/>
              <a:gd name="connsiteX0-137" fmla="*/ 0 w 1810380"/>
              <a:gd name="connsiteY0-138" fmla="*/ 1363663 h 2082800"/>
              <a:gd name="connsiteX1-139" fmla="*/ 733425 w 1810380"/>
              <a:gd name="connsiteY1-140" fmla="*/ 2082800 h 2082800"/>
              <a:gd name="connsiteX0-141" fmla="*/ 0 w 1258475"/>
              <a:gd name="connsiteY0-142" fmla="*/ 1462141 h 2181278"/>
              <a:gd name="connsiteX1-143" fmla="*/ 733425 w 1258475"/>
              <a:gd name="connsiteY1-144" fmla="*/ 2181278 h 2181278"/>
              <a:gd name="connsiteX0-145" fmla="*/ 0 w 1258475"/>
              <a:gd name="connsiteY0-146" fmla="*/ 1431867 h 2222441"/>
              <a:gd name="connsiteX1-147" fmla="*/ 733425 w 1258475"/>
              <a:gd name="connsiteY1-148" fmla="*/ 2222441 h 2222441"/>
              <a:gd name="connsiteX0-149" fmla="*/ 0 w 1802832"/>
              <a:gd name="connsiteY0-150" fmla="*/ 1464100 h 2178675"/>
              <a:gd name="connsiteX1-151" fmla="*/ 1402216 w 1802832"/>
              <a:gd name="connsiteY1-152" fmla="*/ 2178675 h 2178675"/>
              <a:gd name="connsiteX0-153" fmla="*/ 0 w 2151611"/>
              <a:gd name="connsiteY0-154" fmla="*/ 1185843 h 1900418"/>
              <a:gd name="connsiteX1-155" fmla="*/ 1402216 w 2151611"/>
              <a:gd name="connsiteY1-156" fmla="*/ 1900418 h 1900418"/>
              <a:gd name="connsiteX0-157" fmla="*/ 0 w 2307773"/>
              <a:gd name="connsiteY0-158" fmla="*/ 884659 h 1599234"/>
              <a:gd name="connsiteX1-159" fmla="*/ 1402216 w 2307773"/>
              <a:gd name="connsiteY1-160" fmla="*/ 1599234 h 1599234"/>
              <a:gd name="connsiteX0-161" fmla="*/ 0 w 3334061"/>
              <a:gd name="connsiteY0-162" fmla="*/ 927594 h 1642169"/>
              <a:gd name="connsiteX1-163" fmla="*/ 1402216 w 3334061"/>
              <a:gd name="connsiteY1-164" fmla="*/ 1642169 h 1642169"/>
              <a:gd name="connsiteX0-165" fmla="*/ 0 w 3431087"/>
              <a:gd name="connsiteY0-166" fmla="*/ 978808 h 1693383"/>
              <a:gd name="connsiteX1-167" fmla="*/ 1402216 w 3431087"/>
              <a:gd name="connsiteY1-168" fmla="*/ 1693383 h 1693383"/>
              <a:gd name="connsiteX0-169" fmla="*/ 0 w 3006733"/>
              <a:gd name="connsiteY0-170" fmla="*/ 1331918 h 2046493"/>
              <a:gd name="connsiteX1-171" fmla="*/ 1402216 w 3006733"/>
              <a:gd name="connsiteY1-172" fmla="*/ 2046493 h 2046493"/>
              <a:gd name="connsiteX0-173" fmla="*/ 0 w 2736775"/>
              <a:gd name="connsiteY0-174" fmla="*/ 989619 h 1704194"/>
              <a:gd name="connsiteX1-175" fmla="*/ 1402216 w 2736775"/>
              <a:gd name="connsiteY1-176" fmla="*/ 1704194 h 1704194"/>
            </a:gdLst>
            <a:ahLst/>
            <a:cxnLst>
              <a:cxn ang="0">
                <a:pos x="connsiteX0-1" y="connsiteY0-2"/>
              </a:cxn>
              <a:cxn ang="0">
                <a:pos x="connsiteX1-3" y="connsiteY1-4"/>
              </a:cxn>
            </a:cxnLst>
            <a:rect l="l" t="t" r="r" b="b"/>
            <a:pathLst>
              <a:path w="2736775" h="1704194">
                <a:moveTo>
                  <a:pt x="0" y="989619"/>
                </a:moveTo>
                <a:cubicBezTo>
                  <a:pt x="2120491" y="-575914"/>
                  <a:pt x="4159005" y="-244493"/>
                  <a:pt x="1402216" y="170419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25" name="Freeform 80 copy copy"/>
          <p:cNvSpPr/>
          <p:nvPr/>
        </p:nvSpPr>
        <p:spPr>
          <a:xfrm>
            <a:off x="6123305" y="2101215"/>
            <a:ext cx="541655" cy="387921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0 w 1423568"/>
              <a:gd name="connsiteY0-114" fmla="*/ 226993 h 888980"/>
              <a:gd name="connsiteX1-115" fmla="*/ 1319212 w 1423568"/>
              <a:gd name="connsiteY1-116" fmla="*/ 888980 h 888980"/>
              <a:gd name="connsiteX0-117" fmla="*/ 0 w 1930636"/>
              <a:gd name="connsiteY0-118" fmla="*/ 1029360 h 1691347"/>
              <a:gd name="connsiteX1-119" fmla="*/ 1319212 w 1930636"/>
              <a:gd name="connsiteY1-120" fmla="*/ 1691347 h 1691347"/>
              <a:gd name="connsiteX0-121" fmla="*/ 0 w 1921905"/>
              <a:gd name="connsiteY0-122" fmla="*/ 1293897 h 1955884"/>
              <a:gd name="connsiteX1-123" fmla="*/ 1319212 w 1921905"/>
              <a:gd name="connsiteY1-124" fmla="*/ 1955884 h 1955884"/>
              <a:gd name="connsiteX0-125" fmla="*/ 0 w 1452957"/>
              <a:gd name="connsiteY0-126" fmla="*/ 1264319 h 1983456"/>
              <a:gd name="connsiteX1-127" fmla="*/ 733425 w 1452957"/>
              <a:gd name="connsiteY1-128" fmla="*/ 1983456 h 1983456"/>
              <a:gd name="connsiteX0-129" fmla="*/ 0 w 1795289"/>
              <a:gd name="connsiteY0-130" fmla="*/ 1049027 h 1768164"/>
              <a:gd name="connsiteX1-131" fmla="*/ 733425 w 1795289"/>
              <a:gd name="connsiteY1-132" fmla="*/ 1768164 h 1768164"/>
              <a:gd name="connsiteX0-133" fmla="*/ 0 w 2051450"/>
              <a:gd name="connsiteY0-134" fmla="*/ 1060352 h 1779489"/>
              <a:gd name="connsiteX1-135" fmla="*/ 733425 w 2051450"/>
              <a:gd name="connsiteY1-136" fmla="*/ 1779489 h 1779489"/>
              <a:gd name="connsiteX0-137" fmla="*/ 0 w 1810380"/>
              <a:gd name="connsiteY0-138" fmla="*/ 1363663 h 2082800"/>
              <a:gd name="connsiteX1-139" fmla="*/ 733425 w 1810380"/>
              <a:gd name="connsiteY1-140" fmla="*/ 2082800 h 2082800"/>
              <a:gd name="connsiteX0-141" fmla="*/ 0 w 1258475"/>
              <a:gd name="connsiteY0-142" fmla="*/ 1462141 h 2181278"/>
              <a:gd name="connsiteX1-143" fmla="*/ 733425 w 1258475"/>
              <a:gd name="connsiteY1-144" fmla="*/ 2181278 h 2181278"/>
              <a:gd name="connsiteX0-145" fmla="*/ 0 w 2436823"/>
              <a:gd name="connsiteY0-146" fmla="*/ 1345664 h 2350551"/>
              <a:gd name="connsiteX1-147" fmla="*/ 2119313 w 2436823"/>
              <a:gd name="connsiteY1-148" fmla="*/ 2350551 h 2350551"/>
              <a:gd name="connsiteX0-149" fmla="*/ 0 w 2652565"/>
              <a:gd name="connsiteY0-150" fmla="*/ 2084714 h 3089601"/>
              <a:gd name="connsiteX1-151" fmla="*/ 2119313 w 2652565"/>
              <a:gd name="connsiteY1-152" fmla="*/ 3089601 h 3089601"/>
              <a:gd name="connsiteX0-153" fmla="*/ 0 w 2709488"/>
              <a:gd name="connsiteY0-154" fmla="*/ 2668782 h 3673669"/>
              <a:gd name="connsiteX1-155" fmla="*/ 2119313 w 2709488"/>
              <a:gd name="connsiteY1-156" fmla="*/ 3673669 h 3673669"/>
              <a:gd name="connsiteX0-157" fmla="*/ 0 w 2673843"/>
              <a:gd name="connsiteY0-158" fmla="*/ 2657503 h 3662390"/>
              <a:gd name="connsiteX1-159" fmla="*/ 2119313 w 2673843"/>
              <a:gd name="connsiteY1-160" fmla="*/ 3662390 h 3662390"/>
              <a:gd name="connsiteX0-161" fmla="*/ 0 w 1145018"/>
              <a:gd name="connsiteY0-162" fmla="*/ 2586527 h 3748577"/>
              <a:gd name="connsiteX1-163" fmla="*/ 147638 w 1145018"/>
              <a:gd name="connsiteY1-164" fmla="*/ 3748577 h 3748577"/>
            </a:gdLst>
            <a:ahLst/>
            <a:cxnLst>
              <a:cxn ang="0">
                <a:pos x="connsiteX0-1" y="connsiteY0-2"/>
              </a:cxn>
              <a:cxn ang="0">
                <a:pos x="connsiteX1-3" y="connsiteY1-4"/>
              </a:cxn>
            </a:cxnLst>
            <a:rect l="l" t="t" r="r" b="b"/>
            <a:pathLst>
              <a:path w="1145018" h="3748577">
                <a:moveTo>
                  <a:pt x="0" y="2586527"/>
                </a:moveTo>
                <a:cubicBezTo>
                  <a:pt x="1020760" y="-1071074"/>
                  <a:pt x="1893889" y="-994873"/>
                  <a:pt x="147638" y="3748577"/>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48626" name="椭圆 7"/>
          <p:cNvSpPr/>
          <p:nvPr/>
        </p:nvSpPr>
        <p:spPr>
          <a:xfrm>
            <a:off x="5981570" y="4940509"/>
            <a:ext cx="370070" cy="67648"/>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7" name="椭圆 83"/>
          <p:cNvSpPr/>
          <p:nvPr/>
        </p:nvSpPr>
        <p:spPr>
          <a:xfrm>
            <a:off x="6065135" y="4954436"/>
            <a:ext cx="189015" cy="3979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5" name="组合 84"/>
          <p:cNvGrpSpPr/>
          <p:nvPr/>
        </p:nvGrpSpPr>
        <p:grpSpPr>
          <a:xfrm rot="3375645">
            <a:off x="4913209" y="5031195"/>
            <a:ext cx="341853" cy="341853"/>
            <a:chOff x="2814405" y="2119805"/>
            <a:chExt cx="409142" cy="409142"/>
          </a:xfrm>
        </p:grpSpPr>
        <p:sp>
          <p:nvSpPr>
            <p:cNvPr id="1048628" name="椭圆 85"/>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29" name="椭圆 86"/>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6" name="组合 87"/>
          <p:cNvGrpSpPr/>
          <p:nvPr/>
        </p:nvGrpSpPr>
        <p:grpSpPr>
          <a:xfrm rot="3375645">
            <a:off x="6116534" y="5769744"/>
            <a:ext cx="341853" cy="341853"/>
            <a:chOff x="2814405" y="2119805"/>
            <a:chExt cx="409142" cy="409142"/>
          </a:xfrm>
        </p:grpSpPr>
        <p:sp>
          <p:nvSpPr>
            <p:cNvPr id="1048630" name="椭圆 88"/>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1" name="椭圆 89"/>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7" name="组合 90"/>
          <p:cNvGrpSpPr/>
          <p:nvPr/>
        </p:nvGrpSpPr>
        <p:grpSpPr>
          <a:xfrm rot="3375645">
            <a:off x="7171911" y="5381537"/>
            <a:ext cx="341853" cy="341853"/>
            <a:chOff x="2814405" y="2119805"/>
            <a:chExt cx="409142" cy="409142"/>
          </a:xfrm>
        </p:grpSpPr>
        <p:sp>
          <p:nvSpPr>
            <p:cNvPr id="1048632" name="椭圆 91"/>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3" name="椭圆 92"/>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8" name="组合 93"/>
          <p:cNvGrpSpPr/>
          <p:nvPr/>
        </p:nvGrpSpPr>
        <p:grpSpPr>
          <a:xfrm rot="3375645">
            <a:off x="5495293" y="5043913"/>
            <a:ext cx="341853" cy="341853"/>
            <a:chOff x="2814405" y="2119805"/>
            <a:chExt cx="409142" cy="409142"/>
          </a:xfrm>
        </p:grpSpPr>
        <p:sp>
          <p:nvSpPr>
            <p:cNvPr id="1048634" name="椭圆 9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5" name="椭圆 9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39" name="中心亮"/>
          <p:cNvGrpSpPr/>
          <p:nvPr/>
        </p:nvGrpSpPr>
        <p:grpSpPr>
          <a:xfrm rot="3375645">
            <a:off x="6001933" y="4782890"/>
            <a:ext cx="341853" cy="341853"/>
            <a:chOff x="2814405" y="2119805"/>
            <a:chExt cx="409142" cy="409142"/>
          </a:xfrm>
        </p:grpSpPr>
        <p:sp>
          <p:nvSpPr>
            <p:cNvPr id="1048636" name="椭圆 97"/>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7" name="椭圆 98"/>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48638" name="任意多边形 100"/>
          <p:cNvSpPr/>
          <p:nvPr/>
        </p:nvSpPr>
        <p:spPr>
          <a:xfrm>
            <a:off x="5491328" y="4207044"/>
            <a:ext cx="665330" cy="119147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4678422 w 4678422"/>
              <a:gd name="connsiteY0-94" fmla="*/ 1273031 h 1273031"/>
              <a:gd name="connsiteX1-95" fmla="*/ 174049 w 4678422"/>
              <a:gd name="connsiteY1-96" fmla="*/ 932988 h 1273031"/>
              <a:gd name="connsiteX0-97" fmla="*/ 4634282 w 4729310"/>
              <a:gd name="connsiteY0-98" fmla="*/ 1564930 h 1564930"/>
              <a:gd name="connsiteX1-99" fmla="*/ 129909 w 4729310"/>
              <a:gd name="connsiteY1-100" fmla="*/ 1224887 h 1564930"/>
              <a:gd name="connsiteX0-101" fmla="*/ 4504373 w 4817772"/>
              <a:gd name="connsiteY0-102" fmla="*/ 1762037 h 1762037"/>
              <a:gd name="connsiteX1-103" fmla="*/ 0 w 4817772"/>
              <a:gd name="connsiteY1-104" fmla="*/ 1421994 h 1762037"/>
              <a:gd name="connsiteX0-105" fmla="*/ 4458653 w 4777567"/>
              <a:gd name="connsiteY0-106" fmla="*/ 1762037 h 1762037"/>
              <a:gd name="connsiteX1-107" fmla="*/ 0 w 4777567"/>
              <a:gd name="connsiteY1-108" fmla="*/ 1421994 h 1762037"/>
              <a:gd name="connsiteX0-109" fmla="*/ 2896553 w 3535662"/>
              <a:gd name="connsiteY0-110" fmla="*/ 1796262 h 1796262"/>
              <a:gd name="connsiteX1-111" fmla="*/ 0 w 3535662"/>
              <a:gd name="connsiteY1-112" fmla="*/ 1395259 h 1796262"/>
              <a:gd name="connsiteX0-113" fmla="*/ 496253 w 2310736"/>
              <a:gd name="connsiteY0-114" fmla="*/ 2024379 h 2024379"/>
              <a:gd name="connsiteX1-115" fmla="*/ 0 w 2310736"/>
              <a:gd name="connsiteY1-116" fmla="*/ 1242376 h 2024379"/>
              <a:gd name="connsiteX0-117" fmla="*/ 496253 w 2202784"/>
              <a:gd name="connsiteY0-118" fmla="*/ 1634911 h 1634911"/>
              <a:gd name="connsiteX1-119" fmla="*/ 0 w 2202784"/>
              <a:gd name="connsiteY1-120" fmla="*/ 852908 h 1634911"/>
              <a:gd name="connsiteX0-121" fmla="*/ 496253 w 848180"/>
              <a:gd name="connsiteY0-122" fmla="*/ 1200930 h 1200930"/>
              <a:gd name="connsiteX1-123" fmla="*/ 0 w 848180"/>
              <a:gd name="connsiteY1-124" fmla="*/ 418927 h 1200930"/>
              <a:gd name="connsiteX0-125" fmla="*/ 496253 w 958077"/>
              <a:gd name="connsiteY0-126" fmla="*/ 1489578 h 1489578"/>
              <a:gd name="connsiteX1-127" fmla="*/ 0 w 958077"/>
              <a:gd name="connsiteY1-128" fmla="*/ 707575 h 1489578"/>
              <a:gd name="connsiteX0-129" fmla="*/ 496253 w 822008"/>
              <a:gd name="connsiteY0-130" fmla="*/ 1489578 h 1489578"/>
              <a:gd name="connsiteX1-131" fmla="*/ 0 w 822008"/>
              <a:gd name="connsiteY1-132" fmla="*/ 707575 h 1489578"/>
              <a:gd name="connsiteX0-133" fmla="*/ 496253 w 881965"/>
              <a:gd name="connsiteY0-134" fmla="*/ 1228493 h 1228493"/>
              <a:gd name="connsiteX1-135" fmla="*/ 0 w 881965"/>
              <a:gd name="connsiteY1-136" fmla="*/ 446490 h 1228493"/>
              <a:gd name="connsiteX0-137" fmla="*/ 496253 w 950186"/>
              <a:gd name="connsiteY0-138" fmla="*/ 1127249 h 1142674"/>
              <a:gd name="connsiteX1-139" fmla="*/ 0 w 950186"/>
              <a:gd name="connsiteY1-140" fmla="*/ 345246 h 1142674"/>
              <a:gd name="connsiteX0-141" fmla="*/ 496253 w 864518"/>
              <a:gd name="connsiteY0-142" fmla="*/ 1171543 h 1171543"/>
              <a:gd name="connsiteX1-143" fmla="*/ 0 w 864518"/>
              <a:gd name="connsiteY1-144" fmla="*/ 389540 h 1171543"/>
              <a:gd name="connsiteX0-145" fmla="*/ 496253 w 565132"/>
              <a:gd name="connsiteY0-146" fmla="*/ 1289296 h 1289296"/>
              <a:gd name="connsiteX1-147" fmla="*/ 0 w 565132"/>
              <a:gd name="connsiteY1-148" fmla="*/ 507293 h 1289296"/>
              <a:gd name="connsiteX0-149" fmla="*/ 796290 w 833150"/>
              <a:gd name="connsiteY0-150" fmla="*/ 1261440 h 1261440"/>
              <a:gd name="connsiteX1-151" fmla="*/ 0 w 833150"/>
              <a:gd name="connsiteY1-152" fmla="*/ 512774 h 1261440"/>
              <a:gd name="connsiteX0-153" fmla="*/ 796290 w 940364"/>
              <a:gd name="connsiteY0-154" fmla="*/ 1272258 h 1272258"/>
              <a:gd name="connsiteX1-155" fmla="*/ 0 w 940364"/>
              <a:gd name="connsiteY1-156" fmla="*/ 523592 h 1272258"/>
              <a:gd name="connsiteX0-157" fmla="*/ 796290 w 1054113"/>
              <a:gd name="connsiteY0-158" fmla="*/ 1129568 h 1129568"/>
              <a:gd name="connsiteX1-159" fmla="*/ 0 w 1054113"/>
              <a:gd name="connsiteY1-160" fmla="*/ 380902 h 1129568"/>
              <a:gd name="connsiteX0-161" fmla="*/ 796290 w 1006947"/>
              <a:gd name="connsiteY0-162" fmla="*/ 1188156 h 1188156"/>
              <a:gd name="connsiteX1-163" fmla="*/ 0 w 1006947"/>
              <a:gd name="connsiteY1-164" fmla="*/ 439490 h 1188156"/>
              <a:gd name="connsiteX0-165" fmla="*/ 796290 w 885221"/>
              <a:gd name="connsiteY0-166" fmla="*/ 1118292 h 1118292"/>
              <a:gd name="connsiteX1-167" fmla="*/ 0 w 885221"/>
              <a:gd name="connsiteY1-168" fmla="*/ 369626 h 1118292"/>
              <a:gd name="connsiteX0-169" fmla="*/ 796290 w 796290"/>
              <a:gd name="connsiteY0-170" fmla="*/ 1108170 h 1108170"/>
              <a:gd name="connsiteX1-171" fmla="*/ 0 w 796290"/>
              <a:gd name="connsiteY1-172" fmla="*/ 359504 h 1108170"/>
              <a:gd name="connsiteX0-173" fmla="*/ 796290 w 796290"/>
              <a:gd name="connsiteY0-174" fmla="*/ 1182255 h 1182255"/>
              <a:gd name="connsiteX1-175" fmla="*/ 0 w 796290"/>
              <a:gd name="connsiteY1-176" fmla="*/ 433589 h 1182255"/>
              <a:gd name="connsiteX0-177" fmla="*/ 796290 w 796290"/>
              <a:gd name="connsiteY0-178" fmla="*/ 1425998 h 1425998"/>
              <a:gd name="connsiteX1-179" fmla="*/ 0 w 796290"/>
              <a:gd name="connsiteY1-180" fmla="*/ 677332 h 1425998"/>
            </a:gdLst>
            <a:ahLst/>
            <a:cxnLst>
              <a:cxn ang="0">
                <a:pos x="connsiteX0-1" y="connsiteY0-2"/>
              </a:cxn>
              <a:cxn ang="0">
                <a:pos x="connsiteX1-3" y="connsiteY1-4"/>
              </a:cxn>
            </a:cxnLst>
            <a:rect l="l" t="t" r="r" b="b"/>
            <a:pathLst>
              <a:path w="796290" h="1425998">
                <a:moveTo>
                  <a:pt x="796290" y="1425998"/>
                </a:moveTo>
                <a:cubicBezTo>
                  <a:pt x="548639" y="494453"/>
                  <a:pt x="230823" y="-817140"/>
                  <a:pt x="0" y="677332"/>
                </a:cubicBezTo>
              </a:path>
            </a:pathLst>
          </a:custGeom>
          <a:noFill/>
          <a:ln w="12700" cap="rnd">
            <a:solidFill>
              <a:schemeClr val="bg1">
                <a:alpha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39" name="任意多边形 101"/>
          <p:cNvSpPr/>
          <p:nvPr/>
        </p:nvSpPr>
        <p:spPr>
          <a:xfrm>
            <a:off x="3269826" y="4116827"/>
            <a:ext cx="4376662" cy="1358093"/>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4678422 w 4678422"/>
              <a:gd name="connsiteY0-94" fmla="*/ 1273031 h 1273031"/>
              <a:gd name="connsiteX1-95" fmla="*/ 174049 w 4678422"/>
              <a:gd name="connsiteY1-96" fmla="*/ 932988 h 1273031"/>
              <a:gd name="connsiteX0-97" fmla="*/ 4634282 w 4729310"/>
              <a:gd name="connsiteY0-98" fmla="*/ 1564930 h 1564930"/>
              <a:gd name="connsiteX1-99" fmla="*/ 129909 w 4729310"/>
              <a:gd name="connsiteY1-100" fmla="*/ 1224887 h 1564930"/>
              <a:gd name="connsiteX0-101" fmla="*/ 4504373 w 4817772"/>
              <a:gd name="connsiteY0-102" fmla="*/ 1762037 h 1762037"/>
              <a:gd name="connsiteX1-103" fmla="*/ 0 w 4817772"/>
              <a:gd name="connsiteY1-104" fmla="*/ 1421994 h 1762037"/>
              <a:gd name="connsiteX0-105" fmla="*/ 4458653 w 4777567"/>
              <a:gd name="connsiteY0-106" fmla="*/ 1762037 h 1762037"/>
              <a:gd name="connsiteX1-107" fmla="*/ 0 w 4777567"/>
              <a:gd name="connsiteY1-108" fmla="*/ 1421994 h 1762037"/>
              <a:gd name="connsiteX0-109" fmla="*/ 2896553 w 3535662"/>
              <a:gd name="connsiteY0-110" fmla="*/ 1796262 h 1796262"/>
              <a:gd name="connsiteX1-111" fmla="*/ 0 w 3535662"/>
              <a:gd name="connsiteY1-112" fmla="*/ 1395259 h 1796262"/>
              <a:gd name="connsiteX0-113" fmla="*/ 496253 w 2310736"/>
              <a:gd name="connsiteY0-114" fmla="*/ 2024379 h 2024379"/>
              <a:gd name="connsiteX1-115" fmla="*/ 0 w 2310736"/>
              <a:gd name="connsiteY1-116" fmla="*/ 1242376 h 2024379"/>
              <a:gd name="connsiteX0-117" fmla="*/ 496253 w 2202784"/>
              <a:gd name="connsiteY0-118" fmla="*/ 1634911 h 1634911"/>
              <a:gd name="connsiteX1-119" fmla="*/ 0 w 2202784"/>
              <a:gd name="connsiteY1-120" fmla="*/ 852908 h 1634911"/>
              <a:gd name="connsiteX0-121" fmla="*/ 496253 w 848180"/>
              <a:gd name="connsiteY0-122" fmla="*/ 1200930 h 1200930"/>
              <a:gd name="connsiteX1-123" fmla="*/ 0 w 848180"/>
              <a:gd name="connsiteY1-124" fmla="*/ 418927 h 1200930"/>
              <a:gd name="connsiteX0-125" fmla="*/ 496253 w 958077"/>
              <a:gd name="connsiteY0-126" fmla="*/ 1489578 h 1489578"/>
              <a:gd name="connsiteX1-127" fmla="*/ 0 w 958077"/>
              <a:gd name="connsiteY1-128" fmla="*/ 707575 h 1489578"/>
              <a:gd name="connsiteX0-129" fmla="*/ 496253 w 822008"/>
              <a:gd name="connsiteY0-130" fmla="*/ 1489578 h 1489578"/>
              <a:gd name="connsiteX1-131" fmla="*/ 0 w 822008"/>
              <a:gd name="connsiteY1-132" fmla="*/ 707575 h 1489578"/>
              <a:gd name="connsiteX0-133" fmla="*/ 496253 w 881965"/>
              <a:gd name="connsiteY0-134" fmla="*/ 1228493 h 1228493"/>
              <a:gd name="connsiteX1-135" fmla="*/ 0 w 881965"/>
              <a:gd name="connsiteY1-136" fmla="*/ 446490 h 1228493"/>
              <a:gd name="connsiteX0-137" fmla="*/ 496253 w 950186"/>
              <a:gd name="connsiteY0-138" fmla="*/ 1127249 h 1142674"/>
              <a:gd name="connsiteX1-139" fmla="*/ 0 w 950186"/>
              <a:gd name="connsiteY1-140" fmla="*/ 345246 h 1142674"/>
              <a:gd name="connsiteX0-141" fmla="*/ 496253 w 864518"/>
              <a:gd name="connsiteY0-142" fmla="*/ 1171543 h 1171543"/>
              <a:gd name="connsiteX1-143" fmla="*/ 0 w 864518"/>
              <a:gd name="connsiteY1-144" fmla="*/ 389540 h 1171543"/>
              <a:gd name="connsiteX0-145" fmla="*/ 496253 w 565132"/>
              <a:gd name="connsiteY0-146" fmla="*/ 1289296 h 1289296"/>
              <a:gd name="connsiteX1-147" fmla="*/ 0 w 565132"/>
              <a:gd name="connsiteY1-148" fmla="*/ 507293 h 1289296"/>
              <a:gd name="connsiteX0-149" fmla="*/ 796290 w 833150"/>
              <a:gd name="connsiteY0-150" fmla="*/ 1261440 h 1261440"/>
              <a:gd name="connsiteX1-151" fmla="*/ 0 w 833150"/>
              <a:gd name="connsiteY1-152" fmla="*/ 512774 h 1261440"/>
              <a:gd name="connsiteX0-153" fmla="*/ 796290 w 940364"/>
              <a:gd name="connsiteY0-154" fmla="*/ 1272258 h 1272258"/>
              <a:gd name="connsiteX1-155" fmla="*/ 0 w 940364"/>
              <a:gd name="connsiteY1-156" fmla="*/ 523592 h 1272258"/>
              <a:gd name="connsiteX0-157" fmla="*/ 796290 w 1054113"/>
              <a:gd name="connsiteY0-158" fmla="*/ 1129568 h 1129568"/>
              <a:gd name="connsiteX1-159" fmla="*/ 0 w 1054113"/>
              <a:gd name="connsiteY1-160" fmla="*/ 380902 h 1129568"/>
              <a:gd name="connsiteX0-161" fmla="*/ 796290 w 1006947"/>
              <a:gd name="connsiteY0-162" fmla="*/ 1188156 h 1188156"/>
              <a:gd name="connsiteX1-163" fmla="*/ 0 w 1006947"/>
              <a:gd name="connsiteY1-164" fmla="*/ 439490 h 1188156"/>
              <a:gd name="connsiteX0-165" fmla="*/ 796290 w 885221"/>
              <a:gd name="connsiteY0-166" fmla="*/ 1118292 h 1118292"/>
              <a:gd name="connsiteX1-167" fmla="*/ 0 w 885221"/>
              <a:gd name="connsiteY1-168" fmla="*/ 369626 h 1118292"/>
              <a:gd name="connsiteX0-169" fmla="*/ 796290 w 796290"/>
              <a:gd name="connsiteY0-170" fmla="*/ 1108170 h 1108170"/>
              <a:gd name="connsiteX1-171" fmla="*/ 0 w 796290"/>
              <a:gd name="connsiteY1-172" fmla="*/ 359504 h 1108170"/>
              <a:gd name="connsiteX0-173" fmla="*/ 796290 w 796290"/>
              <a:gd name="connsiteY0-174" fmla="*/ 1182255 h 1182255"/>
              <a:gd name="connsiteX1-175" fmla="*/ 0 w 796290"/>
              <a:gd name="connsiteY1-176" fmla="*/ 433589 h 1182255"/>
              <a:gd name="connsiteX0-177" fmla="*/ 796290 w 796290"/>
              <a:gd name="connsiteY0-178" fmla="*/ 1425998 h 1425998"/>
              <a:gd name="connsiteX1-179" fmla="*/ 0 w 796290"/>
              <a:gd name="connsiteY1-180" fmla="*/ 677332 h 1425998"/>
              <a:gd name="connsiteX0-181" fmla="*/ 1794510 w 1794510"/>
              <a:gd name="connsiteY0-182" fmla="*/ 986660 h 986660"/>
              <a:gd name="connsiteX1-183" fmla="*/ 0 w 1794510"/>
              <a:gd name="connsiteY1-184" fmla="*/ 878074 h 986660"/>
              <a:gd name="connsiteX0-185" fmla="*/ 5337810 w 5337810"/>
              <a:gd name="connsiteY0-186" fmla="*/ 1319334 h 1319334"/>
              <a:gd name="connsiteX1-187" fmla="*/ 0 w 5337810"/>
              <a:gd name="connsiteY1-188" fmla="*/ 715448 h 1319334"/>
              <a:gd name="connsiteX0-189" fmla="*/ 5337810 w 5337810"/>
              <a:gd name="connsiteY0-190" fmla="*/ 1801295 h 1801295"/>
              <a:gd name="connsiteX1-191" fmla="*/ 0 w 5337810"/>
              <a:gd name="connsiteY1-192" fmla="*/ 1197409 h 1801295"/>
              <a:gd name="connsiteX0-193" fmla="*/ 5449028 w 5449028"/>
              <a:gd name="connsiteY0-194" fmla="*/ 1821850 h 1821850"/>
              <a:gd name="connsiteX1-195" fmla="*/ 111218 w 5449028"/>
              <a:gd name="connsiteY1-196" fmla="*/ 1217964 h 1821850"/>
              <a:gd name="connsiteX0-197" fmla="*/ 5238140 w 5238140"/>
              <a:gd name="connsiteY0-198" fmla="*/ 1625412 h 1625412"/>
              <a:gd name="connsiteX1-199" fmla="*/ 128930 w 5238140"/>
              <a:gd name="connsiteY1-200" fmla="*/ 1425386 h 1625412"/>
            </a:gdLst>
            <a:ahLst/>
            <a:cxnLst>
              <a:cxn ang="0">
                <a:pos x="connsiteX0-1" y="connsiteY0-2"/>
              </a:cxn>
              <a:cxn ang="0">
                <a:pos x="connsiteX1-3" y="connsiteY1-4"/>
              </a:cxn>
            </a:cxnLst>
            <a:rect l="l" t="t" r="r" b="b"/>
            <a:pathLst>
              <a:path w="5238140" h="1625412">
                <a:moveTo>
                  <a:pt x="5238140" y="1625412"/>
                </a:moveTo>
                <a:cubicBezTo>
                  <a:pt x="106069" y="-875853"/>
                  <a:pt x="-303187" y="-122426"/>
                  <a:pt x="128930" y="1425386"/>
                </a:cubicBezTo>
              </a:path>
            </a:pathLst>
          </a:custGeom>
          <a:noFill/>
          <a:ln w="12700" cap="rnd">
            <a:solidFill>
              <a:schemeClr val="bg1">
                <a:alpha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0" name="椭圆 102"/>
          <p:cNvSpPr/>
          <p:nvPr/>
        </p:nvSpPr>
        <p:spPr>
          <a:xfrm>
            <a:off x="1760403" y="4706982"/>
            <a:ext cx="8671194" cy="1689646"/>
          </a:xfrm>
          <a:prstGeom prst="ellipse">
            <a:avLst/>
          </a:prstGeom>
          <a:noFill/>
          <a:ln>
            <a:solidFill>
              <a:schemeClr val="bg1">
                <a:alpha val="2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103"/>
          <p:cNvGrpSpPr/>
          <p:nvPr/>
        </p:nvGrpSpPr>
        <p:grpSpPr>
          <a:xfrm rot="3375645">
            <a:off x="6440608" y="1836548"/>
            <a:ext cx="429050" cy="429050"/>
            <a:chOff x="2814405" y="2119805"/>
            <a:chExt cx="409142" cy="409142"/>
          </a:xfrm>
        </p:grpSpPr>
        <p:sp>
          <p:nvSpPr>
            <p:cNvPr id="1048641" name="椭圆 104"/>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2" name="椭圆 105"/>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1" name="组合 15"/>
          <p:cNvGrpSpPr/>
          <p:nvPr/>
        </p:nvGrpSpPr>
        <p:grpSpPr>
          <a:xfrm>
            <a:off x="6449695" y="1137285"/>
            <a:ext cx="2906395" cy="964565"/>
            <a:chOff x="6867525" y="2085975"/>
            <a:chExt cx="3558584" cy="635418"/>
          </a:xfrm>
        </p:grpSpPr>
        <p:sp>
          <p:nvSpPr>
            <p:cNvPr id="1048643" name="任意多边形 108"/>
            <p:cNvSpPr/>
            <p:nvPr/>
          </p:nvSpPr>
          <p:spPr>
            <a:xfrm>
              <a:off x="6867525" y="2085975"/>
              <a:ext cx="3454400" cy="635418"/>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4" name="文本框 109"/>
            <p:cNvSpPr txBox="1"/>
            <p:nvPr/>
          </p:nvSpPr>
          <p:spPr>
            <a:xfrm flipH="1">
              <a:off x="7296701" y="2182523"/>
              <a:ext cx="3129408" cy="465583"/>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3.</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预制部品部件的应用比例</a:t>
              </a:r>
              <a:endPar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42" name="组合 111"/>
          <p:cNvGrpSpPr/>
          <p:nvPr/>
        </p:nvGrpSpPr>
        <p:grpSpPr>
          <a:xfrm rot="3375645">
            <a:off x="8665467" y="3149458"/>
            <a:ext cx="429050" cy="429050"/>
            <a:chOff x="2814405" y="2119805"/>
            <a:chExt cx="409142" cy="409142"/>
          </a:xfrm>
        </p:grpSpPr>
        <p:sp>
          <p:nvSpPr>
            <p:cNvPr id="1048645" name="椭圆 11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6" name="椭圆 11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3" name="组合 114"/>
          <p:cNvGrpSpPr/>
          <p:nvPr/>
        </p:nvGrpSpPr>
        <p:grpSpPr>
          <a:xfrm>
            <a:off x="8682355" y="2100580"/>
            <a:ext cx="2664460" cy="1222375"/>
            <a:chOff x="6867525" y="2247448"/>
            <a:chExt cx="3152205" cy="473527"/>
          </a:xfrm>
        </p:grpSpPr>
        <p:sp>
          <p:nvSpPr>
            <p:cNvPr id="1048647" name="任意多边形 115"/>
            <p:cNvSpPr/>
            <p:nvPr/>
          </p:nvSpPr>
          <p:spPr>
            <a:xfrm>
              <a:off x="6867525" y="2247448"/>
              <a:ext cx="3152205" cy="473527"/>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48" name="文本框 116"/>
            <p:cNvSpPr txBox="1"/>
            <p:nvPr/>
          </p:nvSpPr>
          <p:spPr>
            <a:xfrm>
              <a:off x="7564258" y="2282511"/>
              <a:ext cx="2337452" cy="393089"/>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zh-CN" altLang="en-US"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4.</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房地产开发项目装配率执行要求</a:t>
              </a:r>
              <a:endPar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44" name="组合 118"/>
          <p:cNvGrpSpPr/>
          <p:nvPr/>
        </p:nvGrpSpPr>
        <p:grpSpPr>
          <a:xfrm rot="3375645">
            <a:off x="4979745" y="3288886"/>
            <a:ext cx="429050" cy="429050"/>
            <a:chOff x="2814405" y="2119805"/>
            <a:chExt cx="409142" cy="409142"/>
          </a:xfrm>
        </p:grpSpPr>
        <p:sp>
          <p:nvSpPr>
            <p:cNvPr id="1048649" name="椭圆 119"/>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50" name="椭圆 12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5" name="组合 121"/>
          <p:cNvGrpSpPr/>
          <p:nvPr/>
        </p:nvGrpSpPr>
        <p:grpSpPr>
          <a:xfrm flipH="1">
            <a:off x="2882900" y="2294255"/>
            <a:ext cx="2464435" cy="1129030"/>
            <a:chOff x="6849037" y="2042371"/>
            <a:chExt cx="2688605" cy="674794"/>
          </a:xfrm>
        </p:grpSpPr>
        <p:sp>
          <p:nvSpPr>
            <p:cNvPr id="1048651" name="任意多边形 122"/>
            <p:cNvSpPr/>
            <p:nvPr/>
          </p:nvSpPr>
          <p:spPr>
            <a:xfrm>
              <a:off x="6849037" y="2042371"/>
              <a:ext cx="2688605" cy="674794"/>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52" name="文本框 124"/>
            <p:cNvSpPr txBox="1"/>
            <p:nvPr/>
          </p:nvSpPr>
          <p:spPr>
            <a:xfrm flipH="1">
              <a:off x="6849037" y="2158042"/>
              <a:ext cx="2196052" cy="238341"/>
            </a:xfrm>
            <a:prstGeom prst="rect">
              <a:avLst/>
            </a:prstGeom>
            <a:noFill/>
          </p:spPr>
          <p:txBody>
            <a:bodyPr wrap="square" rtlCol="0">
              <a:spAutoFit/>
            </a:bodyPr>
            <a:p>
              <a:r>
                <a:rPr lang="en-US" altLang="zh-CN"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2.</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计算方法</a:t>
              </a:r>
              <a:endPar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46" name="组合 32"/>
          <p:cNvGrpSpPr/>
          <p:nvPr/>
        </p:nvGrpSpPr>
        <p:grpSpPr>
          <a:xfrm>
            <a:off x="6525260" y="1332230"/>
            <a:ext cx="368935" cy="356870"/>
            <a:chOff x="9540461" y="2139028"/>
            <a:chExt cx="494846" cy="494846"/>
          </a:xfrm>
        </p:grpSpPr>
        <p:sp>
          <p:nvSpPr>
            <p:cNvPr id="1048653" name="AutoShape 137"/>
            <p:cNvSpPr>
              <a:spLocks noChangeArrowheads="1"/>
            </p:cNvSpPr>
            <p:nvPr/>
          </p:nvSpPr>
          <p:spPr bwMode="auto">
            <a:xfrm>
              <a:off x="9647677" y="2139028"/>
              <a:ext cx="280413" cy="494846"/>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bg1"/>
            </a:solidFill>
            <a:ln w="9525">
              <a:solidFill>
                <a:schemeClr val="bg1"/>
              </a:solidFill>
              <a:round/>
            </a:ln>
            <a:effectLst/>
          </p:spPr>
          <p:txBody>
            <a:bodyPr wrap="none" anchor="ctr"/>
            <a:p>
              <a:endParaRPr lang="zh-CN" altLang="en-US"/>
            </a:p>
          </p:txBody>
        </p:sp>
        <p:sp>
          <p:nvSpPr>
            <p:cNvPr id="1048654" name="AutoShape 138"/>
            <p:cNvSpPr>
              <a:spLocks noChangeArrowheads="1"/>
            </p:cNvSpPr>
            <p:nvPr/>
          </p:nvSpPr>
          <p:spPr bwMode="auto">
            <a:xfrm rot="3262901">
              <a:off x="9647677" y="2139028"/>
              <a:ext cx="280413" cy="494846"/>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bg1"/>
            </a:solidFill>
            <a:ln w="9525">
              <a:solidFill>
                <a:schemeClr val="bg1"/>
              </a:solidFill>
              <a:round/>
            </a:ln>
            <a:effectLst/>
          </p:spPr>
          <p:txBody>
            <a:bodyPr wrap="none" anchor="ctr"/>
            <a:p>
              <a:endParaRPr lang="zh-CN" altLang="en-US"/>
            </a:p>
          </p:txBody>
        </p:sp>
        <p:sp>
          <p:nvSpPr>
            <p:cNvPr id="1048655" name="AutoShape 139"/>
            <p:cNvSpPr>
              <a:spLocks noChangeArrowheads="1"/>
            </p:cNvSpPr>
            <p:nvPr/>
          </p:nvSpPr>
          <p:spPr bwMode="auto">
            <a:xfrm rot="18337099" flipH="1">
              <a:off x="9647677" y="2139028"/>
              <a:ext cx="280413" cy="494846"/>
            </a:xfrm>
            <a:custGeom>
              <a:avLst/>
              <a:gdLst>
                <a:gd name="G0" fmla="+- 498 0 0"/>
                <a:gd name="G1" fmla="+- 21600 0 498"/>
                <a:gd name="G2" fmla="+- 21600 0 498"/>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98" y="10800"/>
                  </a:moveTo>
                  <a:cubicBezTo>
                    <a:pt x="498" y="16490"/>
                    <a:pt x="5110" y="21102"/>
                    <a:pt x="10800" y="21102"/>
                  </a:cubicBezTo>
                  <a:cubicBezTo>
                    <a:pt x="16490" y="21102"/>
                    <a:pt x="21102" y="16490"/>
                    <a:pt x="21102" y="10800"/>
                  </a:cubicBezTo>
                  <a:cubicBezTo>
                    <a:pt x="21102" y="5110"/>
                    <a:pt x="16490" y="498"/>
                    <a:pt x="10800" y="498"/>
                  </a:cubicBezTo>
                  <a:cubicBezTo>
                    <a:pt x="5110" y="498"/>
                    <a:pt x="498" y="5110"/>
                    <a:pt x="498" y="10800"/>
                  </a:cubicBezTo>
                  <a:close/>
                </a:path>
              </a:pathLst>
            </a:custGeom>
            <a:solidFill>
              <a:schemeClr val="bg1"/>
            </a:solidFill>
            <a:ln w="9525">
              <a:solidFill>
                <a:schemeClr val="bg1"/>
              </a:solidFill>
              <a:round/>
            </a:ln>
            <a:effectLst/>
          </p:spPr>
          <p:txBody>
            <a:bodyPr wrap="none" anchor="ctr"/>
            <a:p>
              <a:endParaRPr lang="zh-CN" altLang="en-US"/>
            </a:p>
          </p:txBody>
        </p:sp>
        <p:sp>
          <p:nvSpPr>
            <p:cNvPr id="1048656" name="Oval 140"/>
            <p:cNvSpPr>
              <a:spLocks noChangeArrowheads="1"/>
            </p:cNvSpPr>
            <p:nvPr/>
          </p:nvSpPr>
          <p:spPr bwMode="auto">
            <a:xfrm>
              <a:off x="9727795" y="2326363"/>
              <a:ext cx="120177" cy="120177"/>
            </a:xfrm>
            <a:prstGeom prst="ellipse">
              <a:avLst/>
            </a:prstGeom>
            <a:solidFill>
              <a:schemeClr val="bg1"/>
            </a:solidFill>
            <a:ln w="9525">
              <a:solidFill>
                <a:schemeClr val="bg1"/>
              </a:solidFill>
              <a:round/>
            </a:ln>
            <a:effectLst/>
          </p:spPr>
          <p:txBody>
            <a:bodyPr wrap="none" anchor="ctr"/>
            <a:p>
              <a:endParaRPr lang="zh-CN" altLang="en-US"/>
            </a:p>
          </p:txBody>
        </p:sp>
      </p:grpSp>
      <p:sp>
        <p:nvSpPr>
          <p:cNvPr id="1048657" name="Freeform 140"/>
          <p:cNvSpPr/>
          <p:nvPr/>
        </p:nvSpPr>
        <p:spPr bwMode="auto">
          <a:xfrm>
            <a:off x="8829675" y="2294255"/>
            <a:ext cx="417830" cy="399415"/>
          </a:xfrm>
          <a:custGeom>
            <a:avLst/>
            <a:gdLst>
              <a:gd name="T0" fmla="*/ 8914 w 9909"/>
              <a:gd name="T1" fmla="*/ 8634 h 12980"/>
              <a:gd name="T2" fmla="*/ 8871 w 9909"/>
              <a:gd name="T3" fmla="*/ 8626 h 12980"/>
              <a:gd name="T4" fmla="*/ 8840 w 9909"/>
              <a:gd name="T5" fmla="*/ 8588 h 12980"/>
              <a:gd name="T6" fmla="*/ 6747 w 9909"/>
              <a:gd name="T7" fmla="*/ 9060 h 12980"/>
              <a:gd name="T8" fmla="*/ 6597 w 9909"/>
              <a:gd name="T9" fmla="*/ 9225 h 12980"/>
              <a:gd name="T10" fmla="*/ 6457 w 9909"/>
              <a:gd name="T11" fmla="*/ 9399 h 12980"/>
              <a:gd name="T12" fmla="*/ 6328 w 9909"/>
              <a:gd name="T13" fmla="*/ 9581 h 12980"/>
              <a:gd name="T14" fmla="*/ 6209 w 9909"/>
              <a:gd name="T15" fmla="*/ 9773 h 12980"/>
              <a:gd name="T16" fmla="*/ 6099 w 9909"/>
              <a:gd name="T17" fmla="*/ 9974 h 12980"/>
              <a:gd name="T18" fmla="*/ 6001 w 9909"/>
              <a:gd name="T19" fmla="*/ 10185 h 12980"/>
              <a:gd name="T20" fmla="*/ 5915 w 9909"/>
              <a:gd name="T21" fmla="*/ 10402 h 12980"/>
              <a:gd name="T22" fmla="*/ 5842 w 9909"/>
              <a:gd name="T23" fmla="*/ 10621 h 12980"/>
              <a:gd name="T24" fmla="*/ 5785 w 9909"/>
              <a:gd name="T25" fmla="*/ 10840 h 12980"/>
              <a:gd name="T26" fmla="*/ 5740 w 9909"/>
              <a:gd name="T27" fmla="*/ 11061 h 12980"/>
              <a:gd name="T28" fmla="*/ 5710 w 9909"/>
              <a:gd name="T29" fmla="*/ 11282 h 12980"/>
              <a:gd name="T30" fmla="*/ 5695 w 9909"/>
              <a:gd name="T31" fmla="*/ 11506 h 12980"/>
              <a:gd name="T32" fmla="*/ 4209 w 9909"/>
              <a:gd name="T33" fmla="*/ 12980 h 12980"/>
              <a:gd name="T34" fmla="*/ 4205 w 9909"/>
              <a:gd name="T35" fmla="*/ 11461 h 12980"/>
              <a:gd name="T36" fmla="*/ 4186 w 9909"/>
              <a:gd name="T37" fmla="*/ 11235 h 12980"/>
              <a:gd name="T38" fmla="*/ 4156 w 9909"/>
              <a:gd name="T39" fmla="*/ 11013 h 12980"/>
              <a:gd name="T40" fmla="*/ 4111 w 9909"/>
              <a:gd name="T41" fmla="*/ 10792 h 12980"/>
              <a:gd name="T42" fmla="*/ 4054 w 9909"/>
              <a:gd name="T43" fmla="*/ 10575 h 12980"/>
              <a:gd name="T44" fmla="*/ 3981 w 9909"/>
              <a:gd name="T45" fmla="*/ 10359 h 12980"/>
              <a:gd name="T46" fmla="*/ 3896 w 9909"/>
              <a:gd name="T47" fmla="*/ 10148 h 12980"/>
              <a:gd name="T48" fmla="*/ 3756 w 9909"/>
              <a:gd name="T49" fmla="*/ 9864 h 12980"/>
              <a:gd name="T50" fmla="*/ 3593 w 9909"/>
              <a:gd name="T51" fmla="*/ 9595 h 12980"/>
              <a:gd name="T52" fmla="*/ 3463 w 9909"/>
              <a:gd name="T53" fmla="*/ 9412 h 12980"/>
              <a:gd name="T54" fmla="*/ 3320 w 9909"/>
              <a:gd name="T55" fmla="*/ 9236 h 12980"/>
              <a:gd name="T56" fmla="*/ 3165 w 9909"/>
              <a:gd name="T57" fmla="*/ 9068 h 12980"/>
              <a:gd name="T58" fmla="*/ 899 w 9909"/>
              <a:gd name="T59" fmla="*/ 8561 h 12980"/>
              <a:gd name="T60" fmla="*/ 0 w 9909"/>
              <a:gd name="T61" fmla="*/ 5015 h 12980"/>
              <a:gd name="T62" fmla="*/ 10 w 9909"/>
              <a:gd name="T63" fmla="*/ 4968 h 12980"/>
              <a:gd name="T64" fmla="*/ 37 w 9909"/>
              <a:gd name="T65" fmla="*/ 4925 h 12980"/>
              <a:gd name="T66" fmla="*/ 76 w 9909"/>
              <a:gd name="T67" fmla="*/ 4887 h 12980"/>
              <a:gd name="T68" fmla="*/ 120 w 9909"/>
              <a:gd name="T69" fmla="*/ 4865 h 12980"/>
              <a:gd name="T70" fmla="*/ 168 w 9909"/>
              <a:gd name="T71" fmla="*/ 4857 h 12980"/>
              <a:gd name="T72" fmla="*/ 3708 w 9909"/>
              <a:gd name="T73" fmla="*/ 5740 h 12980"/>
              <a:gd name="T74" fmla="*/ 3736 w 9909"/>
              <a:gd name="T75" fmla="*/ 5760 h 12980"/>
              <a:gd name="T76" fmla="*/ 3772 w 9909"/>
              <a:gd name="T77" fmla="*/ 5830 h 12980"/>
              <a:gd name="T78" fmla="*/ 3771 w 9909"/>
              <a:gd name="T79" fmla="*/ 5868 h 12980"/>
              <a:gd name="T80" fmla="*/ 3743 w 9909"/>
              <a:gd name="T81" fmla="*/ 5895 h 12980"/>
              <a:gd name="T82" fmla="*/ 3720 w 9909"/>
              <a:gd name="T83" fmla="*/ 5903 h 12980"/>
              <a:gd name="T84" fmla="*/ 2986 w 9909"/>
              <a:gd name="T85" fmla="*/ 3294 h 12980"/>
              <a:gd name="T86" fmla="*/ 2972 w 9909"/>
              <a:gd name="T87" fmla="*/ 3249 h 12980"/>
              <a:gd name="T88" fmla="*/ 4841 w 9909"/>
              <a:gd name="T89" fmla="*/ 51 h 12980"/>
              <a:gd name="T90" fmla="*/ 4885 w 9909"/>
              <a:gd name="T91" fmla="*/ 17 h 12980"/>
              <a:gd name="T92" fmla="*/ 4929 w 9909"/>
              <a:gd name="T93" fmla="*/ 3 h 12980"/>
              <a:gd name="T94" fmla="*/ 4986 w 9909"/>
              <a:gd name="T95" fmla="*/ 1 h 12980"/>
              <a:gd name="T96" fmla="*/ 5040 w 9909"/>
              <a:gd name="T97" fmla="*/ 13 h 12980"/>
              <a:gd name="T98" fmla="*/ 5076 w 9909"/>
              <a:gd name="T99" fmla="*/ 37 h 12980"/>
              <a:gd name="T100" fmla="*/ 6948 w 9909"/>
              <a:gd name="T101" fmla="*/ 3197 h 12980"/>
              <a:gd name="T102" fmla="*/ 6935 w 9909"/>
              <a:gd name="T103" fmla="*/ 3268 h 12980"/>
              <a:gd name="T104" fmla="*/ 6918 w 9909"/>
              <a:gd name="T105" fmla="*/ 3289 h 12980"/>
              <a:gd name="T106" fmla="*/ 6851 w 9909"/>
              <a:gd name="T107" fmla="*/ 3309 h 12980"/>
              <a:gd name="T108" fmla="*/ 6165 w 9909"/>
              <a:gd name="T109" fmla="*/ 5936 h 12980"/>
              <a:gd name="T110" fmla="*/ 9723 w 9909"/>
              <a:gd name="T111" fmla="*/ 4853 h 12980"/>
              <a:gd name="T112" fmla="*/ 9773 w 9909"/>
              <a:gd name="T113" fmla="*/ 4850 h 12980"/>
              <a:gd name="T114" fmla="*/ 9822 w 9909"/>
              <a:gd name="T115" fmla="*/ 4866 h 12980"/>
              <a:gd name="T116" fmla="*/ 9868 w 9909"/>
              <a:gd name="T117" fmla="*/ 4901 h 12980"/>
              <a:gd name="T118" fmla="*/ 9899 w 9909"/>
              <a:gd name="T119" fmla="*/ 4946 h 12980"/>
              <a:gd name="T120" fmla="*/ 9909 w 9909"/>
              <a:gd name="T121" fmla="*/ 4997 h 12980"/>
              <a:gd name="T122" fmla="*/ 9899 w 9909"/>
              <a:gd name="T123" fmla="*/ 5055 h 12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09" h="12980">
                <a:moveTo>
                  <a:pt x="9899" y="5055"/>
                </a:moveTo>
                <a:lnTo>
                  <a:pt x="9002" y="8561"/>
                </a:lnTo>
                <a:lnTo>
                  <a:pt x="8936" y="8627"/>
                </a:lnTo>
                <a:lnTo>
                  <a:pt x="8925" y="8631"/>
                </a:lnTo>
                <a:lnTo>
                  <a:pt x="8914" y="8634"/>
                </a:lnTo>
                <a:lnTo>
                  <a:pt x="8904" y="8635"/>
                </a:lnTo>
                <a:lnTo>
                  <a:pt x="8894" y="8635"/>
                </a:lnTo>
                <a:lnTo>
                  <a:pt x="8886" y="8633"/>
                </a:lnTo>
                <a:lnTo>
                  <a:pt x="8878" y="8630"/>
                </a:lnTo>
                <a:lnTo>
                  <a:pt x="8871" y="8626"/>
                </a:lnTo>
                <a:lnTo>
                  <a:pt x="8865" y="8620"/>
                </a:lnTo>
                <a:lnTo>
                  <a:pt x="8854" y="8608"/>
                </a:lnTo>
                <a:lnTo>
                  <a:pt x="8845" y="8598"/>
                </a:lnTo>
                <a:lnTo>
                  <a:pt x="8842" y="8593"/>
                </a:lnTo>
                <a:lnTo>
                  <a:pt x="8840" y="8588"/>
                </a:lnTo>
                <a:lnTo>
                  <a:pt x="8839" y="8583"/>
                </a:lnTo>
                <a:lnTo>
                  <a:pt x="8839" y="8578"/>
                </a:lnTo>
                <a:lnTo>
                  <a:pt x="8398" y="7420"/>
                </a:lnTo>
                <a:lnTo>
                  <a:pt x="6778" y="9028"/>
                </a:lnTo>
                <a:lnTo>
                  <a:pt x="6747" y="9060"/>
                </a:lnTo>
                <a:lnTo>
                  <a:pt x="6716" y="9092"/>
                </a:lnTo>
                <a:lnTo>
                  <a:pt x="6685" y="9125"/>
                </a:lnTo>
                <a:lnTo>
                  <a:pt x="6656" y="9158"/>
                </a:lnTo>
                <a:lnTo>
                  <a:pt x="6626" y="9191"/>
                </a:lnTo>
                <a:lnTo>
                  <a:pt x="6597" y="9225"/>
                </a:lnTo>
                <a:lnTo>
                  <a:pt x="6568" y="9259"/>
                </a:lnTo>
                <a:lnTo>
                  <a:pt x="6539" y="9293"/>
                </a:lnTo>
                <a:lnTo>
                  <a:pt x="6512" y="9328"/>
                </a:lnTo>
                <a:lnTo>
                  <a:pt x="6484" y="9364"/>
                </a:lnTo>
                <a:lnTo>
                  <a:pt x="6457" y="9399"/>
                </a:lnTo>
                <a:lnTo>
                  <a:pt x="6430" y="9434"/>
                </a:lnTo>
                <a:lnTo>
                  <a:pt x="6404" y="9471"/>
                </a:lnTo>
                <a:lnTo>
                  <a:pt x="6378" y="9508"/>
                </a:lnTo>
                <a:lnTo>
                  <a:pt x="6353" y="9545"/>
                </a:lnTo>
                <a:lnTo>
                  <a:pt x="6328" y="9581"/>
                </a:lnTo>
                <a:lnTo>
                  <a:pt x="6303" y="9619"/>
                </a:lnTo>
                <a:lnTo>
                  <a:pt x="6279" y="9657"/>
                </a:lnTo>
                <a:lnTo>
                  <a:pt x="6255" y="9696"/>
                </a:lnTo>
                <a:lnTo>
                  <a:pt x="6231" y="9734"/>
                </a:lnTo>
                <a:lnTo>
                  <a:pt x="6209" y="9773"/>
                </a:lnTo>
                <a:lnTo>
                  <a:pt x="6186" y="9813"/>
                </a:lnTo>
                <a:lnTo>
                  <a:pt x="6164" y="9853"/>
                </a:lnTo>
                <a:lnTo>
                  <a:pt x="6142" y="9893"/>
                </a:lnTo>
                <a:lnTo>
                  <a:pt x="6121" y="9934"/>
                </a:lnTo>
                <a:lnTo>
                  <a:pt x="6099" y="9974"/>
                </a:lnTo>
                <a:lnTo>
                  <a:pt x="6079" y="10016"/>
                </a:lnTo>
                <a:lnTo>
                  <a:pt x="6059" y="10057"/>
                </a:lnTo>
                <a:lnTo>
                  <a:pt x="6039" y="10100"/>
                </a:lnTo>
                <a:lnTo>
                  <a:pt x="6020" y="10142"/>
                </a:lnTo>
                <a:lnTo>
                  <a:pt x="6001" y="10185"/>
                </a:lnTo>
                <a:lnTo>
                  <a:pt x="5982" y="10228"/>
                </a:lnTo>
                <a:lnTo>
                  <a:pt x="5965" y="10272"/>
                </a:lnTo>
                <a:lnTo>
                  <a:pt x="5947" y="10315"/>
                </a:lnTo>
                <a:lnTo>
                  <a:pt x="5931" y="10358"/>
                </a:lnTo>
                <a:lnTo>
                  <a:pt x="5915" y="10402"/>
                </a:lnTo>
                <a:lnTo>
                  <a:pt x="5899" y="10446"/>
                </a:lnTo>
                <a:lnTo>
                  <a:pt x="5884" y="10489"/>
                </a:lnTo>
                <a:lnTo>
                  <a:pt x="5870" y="10533"/>
                </a:lnTo>
                <a:lnTo>
                  <a:pt x="5855" y="10577"/>
                </a:lnTo>
                <a:lnTo>
                  <a:pt x="5842" y="10621"/>
                </a:lnTo>
                <a:lnTo>
                  <a:pt x="5830" y="10665"/>
                </a:lnTo>
                <a:lnTo>
                  <a:pt x="5818" y="10709"/>
                </a:lnTo>
                <a:lnTo>
                  <a:pt x="5806" y="10752"/>
                </a:lnTo>
                <a:lnTo>
                  <a:pt x="5795" y="10796"/>
                </a:lnTo>
                <a:lnTo>
                  <a:pt x="5785" y="10840"/>
                </a:lnTo>
                <a:lnTo>
                  <a:pt x="5775" y="10884"/>
                </a:lnTo>
                <a:lnTo>
                  <a:pt x="5766" y="10928"/>
                </a:lnTo>
                <a:lnTo>
                  <a:pt x="5756" y="10972"/>
                </a:lnTo>
                <a:lnTo>
                  <a:pt x="5748" y="11017"/>
                </a:lnTo>
                <a:lnTo>
                  <a:pt x="5740" y="11061"/>
                </a:lnTo>
                <a:lnTo>
                  <a:pt x="5733" y="11105"/>
                </a:lnTo>
                <a:lnTo>
                  <a:pt x="5727" y="11150"/>
                </a:lnTo>
                <a:lnTo>
                  <a:pt x="5721" y="11194"/>
                </a:lnTo>
                <a:lnTo>
                  <a:pt x="5716" y="11238"/>
                </a:lnTo>
                <a:lnTo>
                  <a:pt x="5710" y="11282"/>
                </a:lnTo>
                <a:lnTo>
                  <a:pt x="5706" y="11327"/>
                </a:lnTo>
                <a:lnTo>
                  <a:pt x="5702" y="11371"/>
                </a:lnTo>
                <a:lnTo>
                  <a:pt x="5699" y="11416"/>
                </a:lnTo>
                <a:lnTo>
                  <a:pt x="5697" y="11461"/>
                </a:lnTo>
                <a:lnTo>
                  <a:pt x="5695" y="11506"/>
                </a:lnTo>
                <a:lnTo>
                  <a:pt x="5693" y="11551"/>
                </a:lnTo>
                <a:lnTo>
                  <a:pt x="5692" y="11596"/>
                </a:lnTo>
                <a:lnTo>
                  <a:pt x="5692" y="11641"/>
                </a:lnTo>
                <a:lnTo>
                  <a:pt x="5692" y="12980"/>
                </a:lnTo>
                <a:lnTo>
                  <a:pt x="4209" y="12980"/>
                </a:lnTo>
                <a:lnTo>
                  <a:pt x="4209" y="11644"/>
                </a:lnTo>
                <a:lnTo>
                  <a:pt x="4209" y="11598"/>
                </a:lnTo>
                <a:lnTo>
                  <a:pt x="4208" y="11552"/>
                </a:lnTo>
                <a:lnTo>
                  <a:pt x="4206" y="11507"/>
                </a:lnTo>
                <a:lnTo>
                  <a:pt x="4205" y="11461"/>
                </a:lnTo>
                <a:lnTo>
                  <a:pt x="4202" y="11416"/>
                </a:lnTo>
                <a:lnTo>
                  <a:pt x="4199" y="11370"/>
                </a:lnTo>
                <a:lnTo>
                  <a:pt x="4196" y="11325"/>
                </a:lnTo>
                <a:lnTo>
                  <a:pt x="4192" y="11280"/>
                </a:lnTo>
                <a:lnTo>
                  <a:pt x="4186" y="11235"/>
                </a:lnTo>
                <a:lnTo>
                  <a:pt x="4181" y="11190"/>
                </a:lnTo>
                <a:lnTo>
                  <a:pt x="4176" y="11146"/>
                </a:lnTo>
                <a:lnTo>
                  <a:pt x="4170" y="11102"/>
                </a:lnTo>
                <a:lnTo>
                  <a:pt x="4163" y="11057"/>
                </a:lnTo>
                <a:lnTo>
                  <a:pt x="4156" y="11013"/>
                </a:lnTo>
                <a:lnTo>
                  <a:pt x="4148" y="10968"/>
                </a:lnTo>
                <a:lnTo>
                  <a:pt x="4139" y="10924"/>
                </a:lnTo>
                <a:lnTo>
                  <a:pt x="4131" y="10880"/>
                </a:lnTo>
                <a:lnTo>
                  <a:pt x="4121" y="10836"/>
                </a:lnTo>
                <a:lnTo>
                  <a:pt x="4111" y="10792"/>
                </a:lnTo>
                <a:lnTo>
                  <a:pt x="4101" y="10748"/>
                </a:lnTo>
                <a:lnTo>
                  <a:pt x="4089" y="10704"/>
                </a:lnTo>
                <a:lnTo>
                  <a:pt x="4078" y="10662"/>
                </a:lnTo>
                <a:lnTo>
                  <a:pt x="4066" y="10618"/>
                </a:lnTo>
                <a:lnTo>
                  <a:pt x="4054" y="10575"/>
                </a:lnTo>
                <a:lnTo>
                  <a:pt x="4039" y="10531"/>
                </a:lnTo>
                <a:lnTo>
                  <a:pt x="4026" y="10488"/>
                </a:lnTo>
                <a:lnTo>
                  <a:pt x="4012" y="10445"/>
                </a:lnTo>
                <a:lnTo>
                  <a:pt x="3997" y="10402"/>
                </a:lnTo>
                <a:lnTo>
                  <a:pt x="3981" y="10359"/>
                </a:lnTo>
                <a:lnTo>
                  <a:pt x="3965" y="10316"/>
                </a:lnTo>
                <a:lnTo>
                  <a:pt x="3949" y="10274"/>
                </a:lnTo>
                <a:lnTo>
                  <a:pt x="3931" y="10232"/>
                </a:lnTo>
                <a:lnTo>
                  <a:pt x="3914" y="10190"/>
                </a:lnTo>
                <a:lnTo>
                  <a:pt x="3896" y="10148"/>
                </a:lnTo>
                <a:lnTo>
                  <a:pt x="3877" y="10106"/>
                </a:lnTo>
                <a:lnTo>
                  <a:pt x="3858" y="10065"/>
                </a:lnTo>
                <a:lnTo>
                  <a:pt x="3819" y="9984"/>
                </a:lnTo>
                <a:lnTo>
                  <a:pt x="3777" y="9904"/>
                </a:lnTo>
                <a:lnTo>
                  <a:pt x="3756" y="9864"/>
                </a:lnTo>
                <a:lnTo>
                  <a:pt x="3734" y="9824"/>
                </a:lnTo>
                <a:lnTo>
                  <a:pt x="3712" y="9785"/>
                </a:lnTo>
                <a:lnTo>
                  <a:pt x="3689" y="9747"/>
                </a:lnTo>
                <a:lnTo>
                  <a:pt x="3642" y="9670"/>
                </a:lnTo>
                <a:lnTo>
                  <a:pt x="3593" y="9595"/>
                </a:lnTo>
                <a:lnTo>
                  <a:pt x="3568" y="9558"/>
                </a:lnTo>
                <a:lnTo>
                  <a:pt x="3542" y="9521"/>
                </a:lnTo>
                <a:lnTo>
                  <a:pt x="3516" y="9484"/>
                </a:lnTo>
                <a:lnTo>
                  <a:pt x="3489" y="9448"/>
                </a:lnTo>
                <a:lnTo>
                  <a:pt x="3463" y="9412"/>
                </a:lnTo>
                <a:lnTo>
                  <a:pt x="3435" y="9376"/>
                </a:lnTo>
                <a:lnTo>
                  <a:pt x="3407" y="9340"/>
                </a:lnTo>
                <a:lnTo>
                  <a:pt x="3379" y="9306"/>
                </a:lnTo>
                <a:lnTo>
                  <a:pt x="3349" y="9271"/>
                </a:lnTo>
                <a:lnTo>
                  <a:pt x="3320" y="9236"/>
                </a:lnTo>
                <a:lnTo>
                  <a:pt x="3290" y="9201"/>
                </a:lnTo>
                <a:lnTo>
                  <a:pt x="3260" y="9168"/>
                </a:lnTo>
                <a:lnTo>
                  <a:pt x="3229" y="9134"/>
                </a:lnTo>
                <a:lnTo>
                  <a:pt x="3197" y="9100"/>
                </a:lnTo>
                <a:lnTo>
                  <a:pt x="3165" y="9068"/>
                </a:lnTo>
                <a:lnTo>
                  <a:pt x="3133" y="9034"/>
                </a:lnTo>
                <a:lnTo>
                  <a:pt x="1503" y="7403"/>
                </a:lnTo>
                <a:lnTo>
                  <a:pt x="1062" y="8578"/>
                </a:lnTo>
                <a:lnTo>
                  <a:pt x="981" y="8627"/>
                </a:lnTo>
                <a:lnTo>
                  <a:pt x="899" y="8561"/>
                </a:lnTo>
                <a:lnTo>
                  <a:pt x="2" y="5055"/>
                </a:lnTo>
                <a:lnTo>
                  <a:pt x="1" y="5045"/>
                </a:lnTo>
                <a:lnTo>
                  <a:pt x="0" y="5034"/>
                </a:lnTo>
                <a:lnTo>
                  <a:pt x="0" y="5025"/>
                </a:lnTo>
                <a:lnTo>
                  <a:pt x="0" y="5015"/>
                </a:lnTo>
                <a:lnTo>
                  <a:pt x="1" y="5005"/>
                </a:lnTo>
                <a:lnTo>
                  <a:pt x="2" y="4996"/>
                </a:lnTo>
                <a:lnTo>
                  <a:pt x="4" y="4986"/>
                </a:lnTo>
                <a:lnTo>
                  <a:pt x="7" y="4977"/>
                </a:lnTo>
                <a:lnTo>
                  <a:pt x="10" y="4968"/>
                </a:lnTo>
                <a:lnTo>
                  <a:pt x="14" y="4959"/>
                </a:lnTo>
                <a:lnTo>
                  <a:pt x="20" y="4951"/>
                </a:lnTo>
                <a:lnTo>
                  <a:pt x="25" y="4942"/>
                </a:lnTo>
                <a:lnTo>
                  <a:pt x="30" y="4933"/>
                </a:lnTo>
                <a:lnTo>
                  <a:pt x="37" y="4925"/>
                </a:lnTo>
                <a:lnTo>
                  <a:pt x="44" y="4917"/>
                </a:lnTo>
                <a:lnTo>
                  <a:pt x="51" y="4909"/>
                </a:lnTo>
                <a:lnTo>
                  <a:pt x="59" y="4901"/>
                </a:lnTo>
                <a:lnTo>
                  <a:pt x="68" y="4894"/>
                </a:lnTo>
                <a:lnTo>
                  <a:pt x="76" y="4887"/>
                </a:lnTo>
                <a:lnTo>
                  <a:pt x="84" y="4881"/>
                </a:lnTo>
                <a:lnTo>
                  <a:pt x="93" y="4876"/>
                </a:lnTo>
                <a:lnTo>
                  <a:pt x="101" y="4872"/>
                </a:lnTo>
                <a:lnTo>
                  <a:pt x="110" y="4868"/>
                </a:lnTo>
                <a:lnTo>
                  <a:pt x="120" y="4865"/>
                </a:lnTo>
                <a:lnTo>
                  <a:pt x="129" y="4862"/>
                </a:lnTo>
                <a:lnTo>
                  <a:pt x="138" y="4860"/>
                </a:lnTo>
                <a:lnTo>
                  <a:pt x="148" y="4858"/>
                </a:lnTo>
                <a:lnTo>
                  <a:pt x="157" y="4857"/>
                </a:lnTo>
                <a:lnTo>
                  <a:pt x="168" y="4857"/>
                </a:lnTo>
                <a:lnTo>
                  <a:pt x="178" y="4857"/>
                </a:lnTo>
                <a:lnTo>
                  <a:pt x="188" y="4858"/>
                </a:lnTo>
                <a:lnTo>
                  <a:pt x="198" y="4860"/>
                </a:lnTo>
                <a:lnTo>
                  <a:pt x="3704" y="5740"/>
                </a:lnTo>
                <a:lnTo>
                  <a:pt x="3708" y="5740"/>
                </a:lnTo>
                <a:lnTo>
                  <a:pt x="3712" y="5741"/>
                </a:lnTo>
                <a:lnTo>
                  <a:pt x="3716" y="5743"/>
                </a:lnTo>
                <a:lnTo>
                  <a:pt x="3720" y="5745"/>
                </a:lnTo>
                <a:lnTo>
                  <a:pt x="3728" y="5751"/>
                </a:lnTo>
                <a:lnTo>
                  <a:pt x="3736" y="5760"/>
                </a:lnTo>
                <a:lnTo>
                  <a:pt x="3743" y="5772"/>
                </a:lnTo>
                <a:lnTo>
                  <a:pt x="3752" y="5786"/>
                </a:lnTo>
                <a:lnTo>
                  <a:pt x="3760" y="5802"/>
                </a:lnTo>
                <a:lnTo>
                  <a:pt x="3769" y="5822"/>
                </a:lnTo>
                <a:lnTo>
                  <a:pt x="3772" y="5830"/>
                </a:lnTo>
                <a:lnTo>
                  <a:pt x="3774" y="5838"/>
                </a:lnTo>
                <a:lnTo>
                  <a:pt x="3775" y="5846"/>
                </a:lnTo>
                <a:lnTo>
                  <a:pt x="3775" y="5853"/>
                </a:lnTo>
                <a:lnTo>
                  <a:pt x="3774" y="5861"/>
                </a:lnTo>
                <a:lnTo>
                  <a:pt x="3771" y="5868"/>
                </a:lnTo>
                <a:lnTo>
                  <a:pt x="3767" y="5874"/>
                </a:lnTo>
                <a:lnTo>
                  <a:pt x="3762" y="5881"/>
                </a:lnTo>
                <a:lnTo>
                  <a:pt x="3756" y="5886"/>
                </a:lnTo>
                <a:lnTo>
                  <a:pt x="3750" y="5891"/>
                </a:lnTo>
                <a:lnTo>
                  <a:pt x="3743" y="5895"/>
                </a:lnTo>
                <a:lnTo>
                  <a:pt x="3738" y="5898"/>
                </a:lnTo>
                <a:lnTo>
                  <a:pt x="3733" y="5900"/>
                </a:lnTo>
                <a:lnTo>
                  <a:pt x="3728" y="5902"/>
                </a:lnTo>
                <a:lnTo>
                  <a:pt x="3724" y="5903"/>
                </a:lnTo>
                <a:lnTo>
                  <a:pt x="3720" y="5903"/>
                </a:lnTo>
                <a:lnTo>
                  <a:pt x="2579" y="6376"/>
                </a:lnTo>
                <a:lnTo>
                  <a:pt x="4209" y="8007"/>
                </a:lnTo>
                <a:lnTo>
                  <a:pt x="4209" y="2804"/>
                </a:lnTo>
                <a:lnTo>
                  <a:pt x="3084" y="3310"/>
                </a:lnTo>
                <a:lnTo>
                  <a:pt x="2986" y="3294"/>
                </a:lnTo>
                <a:lnTo>
                  <a:pt x="2983" y="3289"/>
                </a:lnTo>
                <a:lnTo>
                  <a:pt x="2979" y="3282"/>
                </a:lnTo>
                <a:lnTo>
                  <a:pt x="2977" y="3273"/>
                </a:lnTo>
                <a:lnTo>
                  <a:pt x="2974" y="3262"/>
                </a:lnTo>
                <a:lnTo>
                  <a:pt x="2972" y="3249"/>
                </a:lnTo>
                <a:lnTo>
                  <a:pt x="2971" y="3233"/>
                </a:lnTo>
                <a:lnTo>
                  <a:pt x="2970" y="3216"/>
                </a:lnTo>
                <a:lnTo>
                  <a:pt x="2970" y="3197"/>
                </a:lnTo>
                <a:lnTo>
                  <a:pt x="4829" y="65"/>
                </a:lnTo>
                <a:lnTo>
                  <a:pt x="4841" y="51"/>
                </a:lnTo>
                <a:lnTo>
                  <a:pt x="4854" y="37"/>
                </a:lnTo>
                <a:lnTo>
                  <a:pt x="4861" y="31"/>
                </a:lnTo>
                <a:lnTo>
                  <a:pt x="4869" y="26"/>
                </a:lnTo>
                <a:lnTo>
                  <a:pt x="4876" y="21"/>
                </a:lnTo>
                <a:lnTo>
                  <a:pt x="4885" y="17"/>
                </a:lnTo>
                <a:lnTo>
                  <a:pt x="4893" y="13"/>
                </a:lnTo>
                <a:lnTo>
                  <a:pt x="4902" y="10"/>
                </a:lnTo>
                <a:lnTo>
                  <a:pt x="4910" y="7"/>
                </a:lnTo>
                <a:lnTo>
                  <a:pt x="4919" y="4"/>
                </a:lnTo>
                <a:lnTo>
                  <a:pt x="4929" y="3"/>
                </a:lnTo>
                <a:lnTo>
                  <a:pt x="4939" y="1"/>
                </a:lnTo>
                <a:lnTo>
                  <a:pt x="4948" y="1"/>
                </a:lnTo>
                <a:lnTo>
                  <a:pt x="4958" y="0"/>
                </a:lnTo>
                <a:lnTo>
                  <a:pt x="4972" y="1"/>
                </a:lnTo>
                <a:lnTo>
                  <a:pt x="4986" y="1"/>
                </a:lnTo>
                <a:lnTo>
                  <a:pt x="4998" y="3"/>
                </a:lnTo>
                <a:lnTo>
                  <a:pt x="5009" y="4"/>
                </a:lnTo>
                <a:lnTo>
                  <a:pt x="5020" y="7"/>
                </a:lnTo>
                <a:lnTo>
                  <a:pt x="5031" y="10"/>
                </a:lnTo>
                <a:lnTo>
                  <a:pt x="5040" y="13"/>
                </a:lnTo>
                <a:lnTo>
                  <a:pt x="5048" y="17"/>
                </a:lnTo>
                <a:lnTo>
                  <a:pt x="5056" y="21"/>
                </a:lnTo>
                <a:lnTo>
                  <a:pt x="5063" y="26"/>
                </a:lnTo>
                <a:lnTo>
                  <a:pt x="5069" y="31"/>
                </a:lnTo>
                <a:lnTo>
                  <a:pt x="5076" y="37"/>
                </a:lnTo>
                <a:lnTo>
                  <a:pt x="5080" y="44"/>
                </a:lnTo>
                <a:lnTo>
                  <a:pt x="5084" y="51"/>
                </a:lnTo>
                <a:lnTo>
                  <a:pt x="5087" y="58"/>
                </a:lnTo>
                <a:lnTo>
                  <a:pt x="5089" y="65"/>
                </a:lnTo>
                <a:lnTo>
                  <a:pt x="6948" y="3197"/>
                </a:lnTo>
                <a:lnTo>
                  <a:pt x="6947" y="3216"/>
                </a:lnTo>
                <a:lnTo>
                  <a:pt x="6946" y="3233"/>
                </a:lnTo>
                <a:lnTo>
                  <a:pt x="6943" y="3249"/>
                </a:lnTo>
                <a:lnTo>
                  <a:pt x="6937" y="3262"/>
                </a:lnTo>
                <a:lnTo>
                  <a:pt x="6935" y="3268"/>
                </a:lnTo>
                <a:lnTo>
                  <a:pt x="6932" y="3273"/>
                </a:lnTo>
                <a:lnTo>
                  <a:pt x="6929" y="3278"/>
                </a:lnTo>
                <a:lnTo>
                  <a:pt x="6925" y="3282"/>
                </a:lnTo>
                <a:lnTo>
                  <a:pt x="6922" y="3286"/>
                </a:lnTo>
                <a:lnTo>
                  <a:pt x="6918" y="3289"/>
                </a:lnTo>
                <a:lnTo>
                  <a:pt x="6913" y="3292"/>
                </a:lnTo>
                <a:lnTo>
                  <a:pt x="6909" y="3294"/>
                </a:lnTo>
                <a:lnTo>
                  <a:pt x="6887" y="3301"/>
                </a:lnTo>
                <a:lnTo>
                  <a:pt x="6868" y="3306"/>
                </a:lnTo>
                <a:lnTo>
                  <a:pt x="6851" y="3309"/>
                </a:lnTo>
                <a:lnTo>
                  <a:pt x="6833" y="3310"/>
                </a:lnTo>
                <a:lnTo>
                  <a:pt x="5692" y="2804"/>
                </a:lnTo>
                <a:lnTo>
                  <a:pt x="5692" y="8007"/>
                </a:lnTo>
                <a:lnTo>
                  <a:pt x="7322" y="6343"/>
                </a:lnTo>
                <a:lnTo>
                  <a:pt x="6165" y="5936"/>
                </a:lnTo>
                <a:lnTo>
                  <a:pt x="6099" y="5854"/>
                </a:lnTo>
                <a:lnTo>
                  <a:pt x="6165" y="5773"/>
                </a:lnTo>
                <a:lnTo>
                  <a:pt x="9703" y="4860"/>
                </a:lnTo>
                <a:lnTo>
                  <a:pt x="9713" y="4856"/>
                </a:lnTo>
                <a:lnTo>
                  <a:pt x="9723" y="4853"/>
                </a:lnTo>
                <a:lnTo>
                  <a:pt x="9733" y="4851"/>
                </a:lnTo>
                <a:lnTo>
                  <a:pt x="9744" y="4849"/>
                </a:lnTo>
                <a:lnTo>
                  <a:pt x="9754" y="4849"/>
                </a:lnTo>
                <a:lnTo>
                  <a:pt x="9764" y="4849"/>
                </a:lnTo>
                <a:lnTo>
                  <a:pt x="9773" y="4850"/>
                </a:lnTo>
                <a:lnTo>
                  <a:pt x="9783" y="4852"/>
                </a:lnTo>
                <a:lnTo>
                  <a:pt x="9794" y="4854"/>
                </a:lnTo>
                <a:lnTo>
                  <a:pt x="9803" y="4857"/>
                </a:lnTo>
                <a:lnTo>
                  <a:pt x="9812" y="4861"/>
                </a:lnTo>
                <a:lnTo>
                  <a:pt x="9822" y="4866"/>
                </a:lnTo>
                <a:lnTo>
                  <a:pt x="9831" y="4871"/>
                </a:lnTo>
                <a:lnTo>
                  <a:pt x="9841" y="4878"/>
                </a:lnTo>
                <a:lnTo>
                  <a:pt x="9850" y="4884"/>
                </a:lnTo>
                <a:lnTo>
                  <a:pt x="9859" y="4893"/>
                </a:lnTo>
                <a:lnTo>
                  <a:pt x="9868" y="4901"/>
                </a:lnTo>
                <a:lnTo>
                  <a:pt x="9876" y="4909"/>
                </a:lnTo>
                <a:lnTo>
                  <a:pt x="9884" y="4917"/>
                </a:lnTo>
                <a:lnTo>
                  <a:pt x="9890" y="4926"/>
                </a:lnTo>
                <a:lnTo>
                  <a:pt x="9895" y="4935"/>
                </a:lnTo>
                <a:lnTo>
                  <a:pt x="9899" y="4946"/>
                </a:lnTo>
                <a:lnTo>
                  <a:pt x="9903" y="4955"/>
                </a:lnTo>
                <a:lnTo>
                  <a:pt x="9906" y="4965"/>
                </a:lnTo>
                <a:lnTo>
                  <a:pt x="9908" y="4975"/>
                </a:lnTo>
                <a:lnTo>
                  <a:pt x="9909" y="4986"/>
                </a:lnTo>
                <a:lnTo>
                  <a:pt x="9909" y="4997"/>
                </a:lnTo>
                <a:lnTo>
                  <a:pt x="9909" y="5008"/>
                </a:lnTo>
                <a:lnTo>
                  <a:pt x="9908" y="5020"/>
                </a:lnTo>
                <a:lnTo>
                  <a:pt x="9905" y="5031"/>
                </a:lnTo>
                <a:lnTo>
                  <a:pt x="9902" y="5044"/>
                </a:lnTo>
                <a:lnTo>
                  <a:pt x="9899" y="5055"/>
                </a:lnTo>
                <a:close/>
              </a:path>
            </a:pathLst>
          </a:custGeom>
          <a:solidFill>
            <a:schemeClr val="bg1"/>
          </a:solidFill>
          <a:ln>
            <a:noFill/>
          </a:ln>
        </p:spPr>
        <p:txBody>
          <a:bodyPr/>
          <a:p>
            <a:endParaRPr lang="zh-CN" altLang="en-US"/>
          </a:p>
        </p:txBody>
      </p:sp>
      <p:grpSp>
        <p:nvGrpSpPr>
          <p:cNvPr id="47" name="组合 31"/>
          <p:cNvGrpSpPr/>
          <p:nvPr/>
        </p:nvGrpSpPr>
        <p:grpSpPr>
          <a:xfrm>
            <a:off x="2916555" y="2476500"/>
            <a:ext cx="417830" cy="375285"/>
            <a:chOff x="2663787" y="2193259"/>
            <a:chExt cx="578776" cy="533770"/>
          </a:xfrm>
        </p:grpSpPr>
        <p:sp>
          <p:nvSpPr>
            <p:cNvPr id="1048658" name="Freeform 332"/>
            <p:cNvSpPr>
              <a:spLocks noEditPoints="1"/>
            </p:cNvSpPr>
            <p:nvPr/>
          </p:nvSpPr>
          <p:spPr bwMode="auto">
            <a:xfrm>
              <a:off x="2663787" y="2391199"/>
              <a:ext cx="335393" cy="303952"/>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600" y="790"/>
                  </a:lnTo>
                  <a:lnTo>
                    <a:pt x="556" y="784"/>
                  </a:lnTo>
                  <a:lnTo>
                    <a:pt x="520" y="778"/>
                  </a:lnTo>
                  <a:lnTo>
                    <a:pt x="492" y="770"/>
                  </a:lnTo>
                  <a:lnTo>
                    <a:pt x="468" y="760"/>
                  </a:lnTo>
                  <a:lnTo>
                    <a:pt x="468" y="760"/>
                  </a:lnTo>
                  <a:lnTo>
                    <a:pt x="448" y="746"/>
                  </a:lnTo>
                  <a:lnTo>
                    <a:pt x="426" y="726"/>
                  </a:lnTo>
                  <a:lnTo>
                    <a:pt x="400" y="700"/>
                  </a:lnTo>
                  <a:lnTo>
                    <a:pt x="372" y="666"/>
                  </a:lnTo>
                  <a:lnTo>
                    <a:pt x="228" y="486"/>
                  </a:lnTo>
                  <a:lnTo>
                    <a:pt x="228" y="486"/>
                  </a:lnTo>
                  <a:lnTo>
                    <a:pt x="210" y="462"/>
                  </a:lnTo>
                  <a:lnTo>
                    <a:pt x="194" y="438"/>
                  </a:lnTo>
                  <a:lnTo>
                    <a:pt x="182" y="418"/>
                  </a:lnTo>
                  <a:lnTo>
                    <a:pt x="174" y="400"/>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8" y="310"/>
                  </a:lnTo>
                  <a:lnTo>
                    <a:pt x="216" y="330"/>
                  </a:lnTo>
                  <a:lnTo>
                    <a:pt x="216" y="348"/>
                  </a:lnTo>
                  <a:lnTo>
                    <a:pt x="218" y="364"/>
                  </a:lnTo>
                  <a:lnTo>
                    <a:pt x="222" y="378"/>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6" y="560"/>
                  </a:lnTo>
                  <a:lnTo>
                    <a:pt x="444" y="602"/>
                  </a:lnTo>
                  <a:lnTo>
                    <a:pt x="444" y="620"/>
                  </a:lnTo>
                  <a:lnTo>
                    <a:pt x="446" y="638"/>
                  </a:lnTo>
                  <a:lnTo>
                    <a:pt x="448" y="652"/>
                  </a:lnTo>
                  <a:lnTo>
                    <a:pt x="452" y="666"/>
                  </a:lnTo>
                  <a:lnTo>
                    <a:pt x="458" y="678"/>
                  </a:lnTo>
                  <a:lnTo>
                    <a:pt x="464" y="68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bg1"/>
            </a:solidFill>
            <a:ln>
              <a:noFill/>
            </a:ln>
          </p:spPr>
          <p:txBody>
            <a:bodyPr/>
            <a:p>
              <a:endParaRPr lang="zh-CN" altLang="en-US"/>
            </a:p>
          </p:txBody>
        </p:sp>
        <p:sp>
          <p:nvSpPr>
            <p:cNvPr id="1048659" name="Freeform 333"/>
            <p:cNvSpPr>
              <a:spLocks noEditPoints="1"/>
            </p:cNvSpPr>
            <p:nvPr/>
          </p:nvSpPr>
          <p:spPr bwMode="auto">
            <a:xfrm>
              <a:off x="2765444" y="2193259"/>
              <a:ext cx="356912" cy="207577"/>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192" y="154"/>
                  </a:lnTo>
                  <a:lnTo>
                    <a:pt x="224" y="124"/>
                  </a:lnTo>
                  <a:lnTo>
                    <a:pt x="252" y="100"/>
                  </a:lnTo>
                  <a:lnTo>
                    <a:pt x="276" y="82"/>
                  </a:lnTo>
                  <a:lnTo>
                    <a:pt x="298" y="70"/>
                  </a:lnTo>
                  <a:lnTo>
                    <a:pt x="298" y="70"/>
                  </a:lnTo>
                  <a:lnTo>
                    <a:pt x="322" y="64"/>
                  </a:lnTo>
                  <a:lnTo>
                    <a:pt x="352" y="58"/>
                  </a:lnTo>
                  <a:lnTo>
                    <a:pt x="388" y="56"/>
                  </a:lnTo>
                  <a:lnTo>
                    <a:pt x="432" y="54"/>
                  </a:lnTo>
                  <a:lnTo>
                    <a:pt x="662" y="54"/>
                  </a:lnTo>
                  <a:lnTo>
                    <a:pt x="662" y="54"/>
                  </a:lnTo>
                  <a:lnTo>
                    <a:pt x="694" y="54"/>
                  </a:lnTo>
                  <a:lnTo>
                    <a:pt x="720" y="56"/>
                  </a:lnTo>
                  <a:lnTo>
                    <a:pt x="744" y="60"/>
                  </a:lnTo>
                  <a:lnTo>
                    <a:pt x="762" y="64"/>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806" y="156"/>
                  </a:lnTo>
                  <a:lnTo>
                    <a:pt x="792" y="142"/>
                  </a:lnTo>
                  <a:lnTo>
                    <a:pt x="778" y="132"/>
                  </a:lnTo>
                  <a:lnTo>
                    <a:pt x="764" y="122"/>
                  </a:lnTo>
                  <a:lnTo>
                    <a:pt x="750" y="116"/>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68" y="178"/>
                  </a:lnTo>
                  <a:lnTo>
                    <a:pt x="438" y="150"/>
                  </a:lnTo>
                  <a:lnTo>
                    <a:pt x="422" y="138"/>
                  </a:lnTo>
                  <a:lnTo>
                    <a:pt x="408" y="130"/>
                  </a:lnTo>
                  <a:lnTo>
                    <a:pt x="394" y="122"/>
                  </a:lnTo>
                  <a:lnTo>
                    <a:pt x="382" y="116"/>
                  </a:lnTo>
                  <a:lnTo>
                    <a:pt x="370" y="112"/>
                  </a:lnTo>
                  <a:lnTo>
                    <a:pt x="358" y="110"/>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bg1"/>
            </a:solidFill>
            <a:ln>
              <a:noFill/>
            </a:ln>
          </p:spPr>
          <p:txBody>
            <a:bodyPr/>
            <a:p>
              <a:endParaRPr lang="zh-CN" altLang="en-US"/>
            </a:p>
          </p:txBody>
        </p:sp>
        <p:sp>
          <p:nvSpPr>
            <p:cNvPr id="1048660" name="Freeform 334"/>
            <p:cNvSpPr>
              <a:spLocks noEditPoints="1"/>
            </p:cNvSpPr>
            <p:nvPr/>
          </p:nvSpPr>
          <p:spPr bwMode="auto">
            <a:xfrm>
              <a:off x="2996212" y="2353390"/>
              <a:ext cx="246351" cy="373639"/>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44" y="262"/>
                  </a:lnTo>
                  <a:lnTo>
                    <a:pt x="654" y="304"/>
                  </a:lnTo>
                  <a:lnTo>
                    <a:pt x="660" y="342"/>
                  </a:lnTo>
                  <a:lnTo>
                    <a:pt x="664" y="372"/>
                  </a:lnTo>
                  <a:lnTo>
                    <a:pt x="664" y="396"/>
                  </a:lnTo>
                  <a:lnTo>
                    <a:pt x="664" y="396"/>
                  </a:lnTo>
                  <a:lnTo>
                    <a:pt x="658" y="420"/>
                  </a:lnTo>
                  <a:lnTo>
                    <a:pt x="648" y="448"/>
                  </a:lnTo>
                  <a:lnTo>
                    <a:pt x="632" y="482"/>
                  </a:lnTo>
                  <a:lnTo>
                    <a:pt x="612" y="520"/>
                  </a:lnTo>
                  <a:lnTo>
                    <a:pt x="498" y="720"/>
                  </a:lnTo>
                  <a:lnTo>
                    <a:pt x="498" y="720"/>
                  </a:lnTo>
                  <a:lnTo>
                    <a:pt x="482" y="748"/>
                  </a:lnTo>
                  <a:lnTo>
                    <a:pt x="466" y="770"/>
                  </a:lnTo>
                  <a:lnTo>
                    <a:pt x="452" y="788"/>
                  </a:lnTo>
                  <a:lnTo>
                    <a:pt x="438" y="802"/>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38" y="794"/>
                  </a:lnTo>
                  <a:lnTo>
                    <a:pt x="358" y="788"/>
                  </a:lnTo>
                  <a:lnTo>
                    <a:pt x="374" y="782"/>
                  </a:lnTo>
                  <a:lnTo>
                    <a:pt x="388" y="774"/>
                  </a:lnTo>
                  <a:lnTo>
                    <a:pt x="400" y="766"/>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486" y="490"/>
                  </a:lnTo>
                  <a:lnTo>
                    <a:pt x="526" y="478"/>
                  </a:lnTo>
                  <a:lnTo>
                    <a:pt x="542" y="470"/>
                  </a:lnTo>
                  <a:lnTo>
                    <a:pt x="558" y="462"/>
                  </a:lnTo>
                  <a:lnTo>
                    <a:pt x="572" y="454"/>
                  </a:lnTo>
                  <a:lnTo>
                    <a:pt x="582" y="446"/>
                  </a:lnTo>
                  <a:lnTo>
                    <a:pt x="592" y="436"/>
                  </a:lnTo>
                  <a:lnTo>
                    <a:pt x="600" y="428"/>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bg1"/>
            </a:solidFill>
            <a:ln>
              <a:noFill/>
            </a:ln>
          </p:spPr>
          <p:txBody>
            <a:bodyPr/>
            <a:p>
              <a:endParaRPr lang="zh-CN" altLang="en-US"/>
            </a:p>
          </p:txBody>
        </p:sp>
      </p:grpSp>
      <p:sp>
        <p:nvSpPr>
          <p:cNvPr id="1049454" name="文本框 49"/>
          <p:cNvSpPr txBox="1"/>
          <p:nvPr/>
        </p:nvSpPr>
        <p:spPr>
          <a:xfrm>
            <a:off x="1545924" y="648672"/>
            <a:ext cx="3368675" cy="460375"/>
          </a:xfrm>
          <a:prstGeom prst="rect">
            <a:avLst/>
          </a:prstGeom>
          <a:noFill/>
        </p:spPr>
        <p:txBody>
          <a:bodyPr wrap="square" rtlCol="0">
            <a:spAutoFit/>
          </a:bodyPr>
          <a:p>
            <a:pPr algn="l"/>
            <a:r>
              <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sym typeface="+mn-ea"/>
              </a:rPr>
              <a:t>三、主要内容</a:t>
            </a:r>
            <a:endParaRPr lang="zh-CN" altLang="en-US" sz="2400" b="1" dirty="0">
              <a:solidFill>
                <a:schemeClr val="bg1"/>
              </a:solidFill>
              <a:effectLst>
                <a:outerShdw blurRad="38100" dist="38100" dir="2700000" algn="tl">
                  <a:srgbClr val="000000">
                    <a:alpha val="43137"/>
                  </a:srgbClr>
                </a:outerShdw>
              </a:effectLst>
              <a:latin typeface="汉仪菱心体简" panose="02010609000101010101" pitchFamily="49" charset="-122"/>
              <a:ea typeface="汉仪菱心体简" panose="02010609000101010101" pitchFamily="49" charset="-122"/>
            </a:endParaRPr>
          </a:p>
        </p:txBody>
      </p:sp>
      <p:sp>
        <p:nvSpPr>
          <p:cNvPr id="8" name="Freeform 6 copy"/>
          <p:cNvSpPr/>
          <p:nvPr/>
        </p:nvSpPr>
        <p:spPr>
          <a:xfrm>
            <a:off x="2324735" y="4207510"/>
            <a:ext cx="3808095" cy="975360"/>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Lst>
            <a:ahLst/>
            <a:cxnLst>
              <a:cxn ang="0">
                <a:pos x="connsiteX0-1" y="connsiteY0-2"/>
              </a:cxn>
              <a:cxn ang="0">
                <a:pos x="connsiteX1-3" y="connsiteY1-4"/>
              </a:cxn>
            </a:cxnLst>
            <a:rect l="l" t="t" r="r" b="b"/>
            <a:pathLst>
              <a:path w="1691940" h="1203974">
                <a:moveTo>
                  <a:pt x="1691940" y="942037"/>
                </a:moveTo>
                <a:cubicBezTo>
                  <a:pt x="726739" y="-329551"/>
                  <a:pt x="-714710" y="-381938"/>
                  <a:pt x="410827" y="120397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2097156" name="Picture 3" descr="C:\Users\Jonahs\Dropbox\Projects SCOTT\MEET Windows Azure\source\Background\tile-icon-bigdata.png"/>
          <p:cNvPicPr>
            <a:picLocks noChangeAspect="1" noChangeArrowheads="1"/>
          </p:cNvPicPr>
          <p:nvPr/>
        </p:nvPicPr>
        <p:blipFill>
          <a:blip r:embed="rId1" cstate="print"/>
          <a:srcRect/>
          <a:stretch>
            <a:fillRect/>
          </a:stretch>
        </p:blipFill>
        <p:spPr bwMode="auto">
          <a:xfrm>
            <a:off x="271145" y="3454400"/>
            <a:ext cx="368300" cy="368300"/>
          </a:xfrm>
          <a:prstGeom prst="rect">
            <a:avLst/>
          </a:prstGeom>
          <a:noFill/>
          <a:ln>
            <a:noFill/>
          </a:ln>
        </p:spPr>
      </p:pic>
      <p:grpSp>
        <p:nvGrpSpPr>
          <p:cNvPr id="2" name="组合 121"/>
          <p:cNvGrpSpPr/>
          <p:nvPr/>
        </p:nvGrpSpPr>
        <p:grpSpPr>
          <a:xfrm flipH="1">
            <a:off x="179070" y="3206115"/>
            <a:ext cx="2372358" cy="1096645"/>
            <a:chOff x="7297263" y="2332998"/>
            <a:chExt cx="2928332" cy="674761"/>
          </a:xfrm>
        </p:grpSpPr>
        <p:sp>
          <p:nvSpPr>
            <p:cNvPr id="3" name="任意多边形 122"/>
            <p:cNvSpPr/>
            <p:nvPr/>
          </p:nvSpPr>
          <p:spPr>
            <a:xfrm>
              <a:off x="7356831" y="2332998"/>
              <a:ext cx="2868764" cy="674761"/>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124"/>
            <p:cNvSpPr txBox="1"/>
            <p:nvPr/>
          </p:nvSpPr>
          <p:spPr>
            <a:xfrm flipH="1">
              <a:off x="7297263" y="2449183"/>
              <a:ext cx="2450207" cy="245368"/>
            </a:xfrm>
            <a:prstGeom prst="rect">
              <a:avLst/>
            </a:prstGeom>
            <a:noFill/>
          </p:spPr>
          <p:txBody>
            <a:bodyPr wrap="square" rtlCol="0">
              <a:spAutoFit/>
            </a:bodyPr>
            <a:p>
              <a:r>
                <a:rPr lang="en-US" altLang="zh-CN"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1.</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一般规定</a:t>
              </a:r>
              <a:endPar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5" name="组合 118"/>
          <p:cNvGrpSpPr/>
          <p:nvPr/>
        </p:nvGrpSpPr>
        <p:grpSpPr>
          <a:xfrm rot="3375645">
            <a:off x="2133037" y="4110574"/>
            <a:ext cx="429050" cy="429050"/>
            <a:chOff x="2910147" y="2100743"/>
            <a:chExt cx="409142" cy="409142"/>
          </a:xfrm>
        </p:grpSpPr>
        <p:sp>
          <p:nvSpPr>
            <p:cNvPr id="6" name="椭圆 119"/>
            <p:cNvSpPr/>
            <p:nvPr/>
          </p:nvSpPr>
          <p:spPr>
            <a:xfrm>
              <a:off x="2910147" y="2100743"/>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椭圆 120"/>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9" name="文本框 8"/>
          <p:cNvSpPr txBox="1"/>
          <p:nvPr/>
        </p:nvSpPr>
        <p:spPr>
          <a:xfrm>
            <a:off x="4911725" y="5956935"/>
            <a:ext cx="4320540" cy="450850"/>
          </a:xfrm>
          <a:prstGeom prst="rect">
            <a:avLst/>
          </a:prstGeom>
          <a:noFill/>
        </p:spPr>
        <p:txBody>
          <a:bodyPr wrap="none" rtlCol="0" anchor="t">
            <a:spAutoFit/>
          </a:bodyPr>
          <a:p>
            <a:pPr algn="l">
              <a:lnSpc>
                <a:spcPct val="130000"/>
              </a:lnSpc>
            </a:pPr>
            <a:r>
              <a:rPr lang="zh-CN" altLang="en-US" b="1" dirty="0">
                <a:solidFill>
                  <a:srgbClr val="FFFF00"/>
                </a:solidFill>
                <a:effectLst>
                  <a:glow rad="228600">
                    <a:schemeClr val="accent3">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rPr>
              <a:t>从五个方面解读《计算细则》的主要内容</a:t>
            </a:r>
            <a:endParaRPr lang="zh-CN" altLang="en-US" b="1" dirty="0">
              <a:solidFill>
                <a:srgbClr val="FFFF00"/>
              </a:solidFill>
              <a:effectLst>
                <a:glow rad="228600">
                  <a:schemeClr val="accent3">
                    <a:satMod val="175000"/>
                    <a:alpha val="40000"/>
                  </a:schemeClr>
                </a:glow>
                <a:outerShdw blurRad="38100" dist="38100" dir="2700000" algn="tl">
                  <a:srgbClr val="000000">
                    <a:alpha val="43137"/>
                  </a:srgbClr>
                </a:outerShdw>
              </a:effectLst>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1" name="Freeform 80 copy"/>
          <p:cNvSpPr/>
          <p:nvPr/>
        </p:nvSpPr>
        <p:spPr>
          <a:xfrm>
            <a:off x="6287770" y="4808220"/>
            <a:ext cx="3267075" cy="878205"/>
          </a:xfrm>
          <a:custGeom>
            <a:avLst/>
            <a:gdLst>
              <a:gd name="connsiteX0" fmla="*/ 0 w 3890962"/>
              <a:gd name="connsiteY0" fmla="*/ 857116 h 1190491"/>
              <a:gd name="connsiteX1" fmla="*/ 1871662 w 3890962"/>
              <a:gd name="connsiteY1" fmla="*/ 4629 h 1190491"/>
              <a:gd name="connsiteX2" fmla="*/ 3890962 w 3890962"/>
              <a:gd name="connsiteY2" fmla="*/ 1190491 h 1190491"/>
              <a:gd name="connsiteX0-1" fmla="*/ 0 w 4748212"/>
              <a:gd name="connsiteY0-2" fmla="*/ 1314973 h 1314973"/>
              <a:gd name="connsiteX1-3" fmla="*/ 2728912 w 4748212"/>
              <a:gd name="connsiteY1-4" fmla="*/ 523 h 1314973"/>
              <a:gd name="connsiteX2-5" fmla="*/ 4748212 w 4748212"/>
              <a:gd name="connsiteY2-6" fmla="*/ 1186385 h 1314973"/>
              <a:gd name="connsiteX0-7" fmla="*/ 0 w 4748212"/>
              <a:gd name="connsiteY0-8" fmla="*/ 1323939 h 1323939"/>
              <a:gd name="connsiteX1-9" fmla="*/ 2728912 w 4748212"/>
              <a:gd name="connsiteY1-10" fmla="*/ 9489 h 1323939"/>
              <a:gd name="connsiteX2-11" fmla="*/ 4748212 w 4748212"/>
              <a:gd name="connsiteY2-12" fmla="*/ 1195351 h 1323939"/>
              <a:gd name="connsiteX0-13" fmla="*/ 0 w 4748212"/>
              <a:gd name="connsiteY0-14" fmla="*/ 128588 h 128588"/>
              <a:gd name="connsiteX1-15" fmla="*/ 4748212 w 4748212"/>
              <a:gd name="connsiteY1-16" fmla="*/ 0 h 128588"/>
              <a:gd name="connsiteX0-17" fmla="*/ 0 w 4748212"/>
              <a:gd name="connsiteY0-18" fmla="*/ 898720 h 898720"/>
              <a:gd name="connsiteX1-19" fmla="*/ 4748212 w 4748212"/>
              <a:gd name="connsiteY1-20" fmla="*/ 770132 h 898720"/>
              <a:gd name="connsiteX0-21" fmla="*/ 0 w 4748212"/>
              <a:gd name="connsiteY0-22" fmla="*/ 1322809 h 1322809"/>
              <a:gd name="connsiteX1-23" fmla="*/ 4748212 w 4748212"/>
              <a:gd name="connsiteY1-24" fmla="*/ 1194221 h 1322809"/>
              <a:gd name="connsiteX0-25" fmla="*/ 214787 w 4962999"/>
              <a:gd name="connsiteY0-26" fmla="*/ 1651479 h 1651479"/>
              <a:gd name="connsiteX1-27" fmla="*/ 4962999 w 4962999"/>
              <a:gd name="connsiteY1-28" fmla="*/ 1522891 h 1651479"/>
              <a:gd name="connsiteX0-29" fmla="*/ 14717 w 4762929"/>
              <a:gd name="connsiteY0-30" fmla="*/ 1296755 h 1296755"/>
              <a:gd name="connsiteX1-31" fmla="*/ 4762929 w 4762929"/>
              <a:gd name="connsiteY1-32" fmla="*/ 1168167 h 1296755"/>
              <a:gd name="connsiteX0-33" fmla="*/ 32110 w 3008672"/>
              <a:gd name="connsiteY0-34" fmla="*/ 1056081 h 1518043"/>
              <a:gd name="connsiteX1-35" fmla="*/ 3008672 w 3008672"/>
              <a:gd name="connsiteY1-36" fmla="*/ 1518043 h 1518043"/>
              <a:gd name="connsiteX0-37" fmla="*/ 30110 w 3006672"/>
              <a:gd name="connsiteY0-38" fmla="*/ 1286298 h 1748260"/>
              <a:gd name="connsiteX1-39" fmla="*/ 3006672 w 3006672"/>
              <a:gd name="connsiteY1-40" fmla="*/ 1748260 h 1748260"/>
              <a:gd name="connsiteX0-41" fmla="*/ 529762 w 1091736"/>
              <a:gd name="connsiteY0-42" fmla="*/ 1147967 h 1952829"/>
              <a:gd name="connsiteX1-43" fmla="*/ 1091736 w 1091736"/>
              <a:gd name="connsiteY1-44" fmla="*/ 1952829 h 1952829"/>
              <a:gd name="connsiteX0-45" fmla="*/ 1935517 w 1935517"/>
              <a:gd name="connsiteY0-46" fmla="*/ 1363430 h 1653942"/>
              <a:gd name="connsiteX1-47" fmla="*/ 625829 w 1935517"/>
              <a:gd name="connsiteY1-48" fmla="*/ 1653942 h 1653942"/>
              <a:gd name="connsiteX0-49" fmla="*/ 1886771 w 1886771"/>
              <a:gd name="connsiteY0-50" fmla="*/ 1410945 h 1601445"/>
              <a:gd name="connsiteX1-51" fmla="*/ 634233 w 1886771"/>
              <a:gd name="connsiteY1-52" fmla="*/ 1601445 h 1601445"/>
              <a:gd name="connsiteX0-53" fmla="*/ 1911118 w 1911118"/>
              <a:gd name="connsiteY0-54" fmla="*/ 1376815 h 1638752"/>
              <a:gd name="connsiteX1-55" fmla="*/ 630005 w 1911118"/>
              <a:gd name="connsiteY1-56" fmla="*/ 1638752 h 1638752"/>
              <a:gd name="connsiteX0-57" fmla="*/ 1970508 w 1970508"/>
              <a:gd name="connsiteY0-58" fmla="*/ 1182814 h 1444751"/>
              <a:gd name="connsiteX1-59" fmla="*/ 689395 w 1970508"/>
              <a:gd name="connsiteY1-60" fmla="*/ 1444751 h 1444751"/>
              <a:gd name="connsiteX0-61" fmla="*/ 1395035 w 1395035"/>
              <a:gd name="connsiteY0-62" fmla="*/ 807841 h 1069778"/>
              <a:gd name="connsiteX1-63" fmla="*/ 113922 w 1395035"/>
              <a:gd name="connsiteY1-64" fmla="*/ 1069778 h 1069778"/>
              <a:gd name="connsiteX0-65" fmla="*/ 1493383 w 1493383"/>
              <a:gd name="connsiteY0-66" fmla="*/ 633956 h 895893"/>
              <a:gd name="connsiteX1-67" fmla="*/ 212270 w 1493383"/>
              <a:gd name="connsiteY1-68" fmla="*/ 895893 h 895893"/>
              <a:gd name="connsiteX0-69" fmla="*/ 1327105 w 1744369"/>
              <a:gd name="connsiteY0-70" fmla="*/ 645736 h 907673"/>
              <a:gd name="connsiteX1-71" fmla="*/ 45992 w 1744369"/>
              <a:gd name="connsiteY1-72" fmla="*/ 907673 h 907673"/>
              <a:gd name="connsiteX0-73" fmla="*/ 1281113 w 2048681"/>
              <a:gd name="connsiteY0-74" fmla="*/ 713514 h 975451"/>
              <a:gd name="connsiteX1-75" fmla="*/ 0 w 2048681"/>
              <a:gd name="connsiteY1-76" fmla="*/ 975451 h 975451"/>
              <a:gd name="connsiteX0-77" fmla="*/ 1281113 w 2009821"/>
              <a:gd name="connsiteY0-78" fmla="*/ 806670 h 1068607"/>
              <a:gd name="connsiteX1-79" fmla="*/ 0 w 2009821"/>
              <a:gd name="connsiteY1-80" fmla="*/ 1068607 h 1068607"/>
              <a:gd name="connsiteX0-81" fmla="*/ 1281113 w 1859838"/>
              <a:gd name="connsiteY0-82" fmla="*/ 790746 h 1052683"/>
              <a:gd name="connsiteX1-83" fmla="*/ 0 w 1859838"/>
              <a:gd name="connsiteY1-84" fmla="*/ 1052683 h 1052683"/>
              <a:gd name="connsiteX0-85" fmla="*/ 1485752 w 1850692"/>
              <a:gd name="connsiteY0-86" fmla="*/ 838934 h 1100871"/>
              <a:gd name="connsiteX1-87" fmla="*/ 204639 w 1850692"/>
              <a:gd name="connsiteY1-88" fmla="*/ 1100871 h 1100871"/>
              <a:gd name="connsiteX0-89" fmla="*/ 1691940 w 1691940"/>
              <a:gd name="connsiteY0-90" fmla="*/ 942037 h 1203974"/>
              <a:gd name="connsiteX1-91" fmla="*/ 410827 w 1691940"/>
              <a:gd name="connsiteY1-92" fmla="*/ 1203974 h 1203974"/>
              <a:gd name="connsiteX0-93" fmla="*/ 516059 w 1163759"/>
              <a:gd name="connsiteY0-94" fmla="*/ 935314 h 1211539"/>
              <a:gd name="connsiteX1-95" fmla="*/ 1163759 w 1163759"/>
              <a:gd name="connsiteY1-96" fmla="*/ 1211539 h 1211539"/>
              <a:gd name="connsiteX0-97" fmla="*/ 244717 w 1006422"/>
              <a:gd name="connsiteY0-98" fmla="*/ 794164 h 1070389"/>
              <a:gd name="connsiteX1-99" fmla="*/ 892417 w 1006422"/>
              <a:gd name="connsiteY1-100" fmla="*/ 1070389 h 1070389"/>
              <a:gd name="connsiteX0-101" fmla="*/ 0 w 860434"/>
              <a:gd name="connsiteY0-102" fmla="*/ 608431 h 884656"/>
              <a:gd name="connsiteX1-103" fmla="*/ 647700 w 860434"/>
              <a:gd name="connsiteY1-104" fmla="*/ 884656 h 884656"/>
              <a:gd name="connsiteX0-105" fmla="*/ 0 w 773185"/>
              <a:gd name="connsiteY0-106" fmla="*/ 413837 h 690062"/>
              <a:gd name="connsiteX1-107" fmla="*/ 647700 w 773185"/>
              <a:gd name="connsiteY1-108" fmla="*/ 690062 h 690062"/>
              <a:gd name="connsiteX0-109" fmla="*/ 0 w 847966"/>
              <a:gd name="connsiteY0-110" fmla="*/ 319464 h 595689"/>
              <a:gd name="connsiteX1-111" fmla="*/ 647700 w 847966"/>
              <a:gd name="connsiteY1-112" fmla="*/ 595689 h 595689"/>
              <a:gd name="connsiteX0-113" fmla="*/ 0 w 1423568"/>
              <a:gd name="connsiteY0-114" fmla="*/ 226993 h 888980"/>
              <a:gd name="connsiteX1-115" fmla="*/ 1319212 w 1423568"/>
              <a:gd name="connsiteY1-116" fmla="*/ 888980 h 888980"/>
              <a:gd name="connsiteX0-117" fmla="*/ 0 w 1930636"/>
              <a:gd name="connsiteY0-118" fmla="*/ 1029360 h 1691347"/>
              <a:gd name="connsiteX1-119" fmla="*/ 1319212 w 1930636"/>
              <a:gd name="connsiteY1-120" fmla="*/ 1691347 h 1691347"/>
              <a:gd name="connsiteX0-121" fmla="*/ 0 w 1921905"/>
              <a:gd name="connsiteY0-122" fmla="*/ 1293897 h 1955884"/>
              <a:gd name="connsiteX1-123" fmla="*/ 1319212 w 1921905"/>
              <a:gd name="connsiteY1-124" fmla="*/ 1955884 h 1955884"/>
              <a:gd name="connsiteX0-125" fmla="*/ 0 w 1452957"/>
              <a:gd name="connsiteY0-126" fmla="*/ 1264319 h 1983456"/>
              <a:gd name="connsiteX1-127" fmla="*/ 733425 w 1452957"/>
              <a:gd name="connsiteY1-128" fmla="*/ 1983456 h 1983456"/>
              <a:gd name="connsiteX0-129" fmla="*/ 0 w 1795289"/>
              <a:gd name="connsiteY0-130" fmla="*/ 1049027 h 1768164"/>
              <a:gd name="connsiteX1-131" fmla="*/ 733425 w 1795289"/>
              <a:gd name="connsiteY1-132" fmla="*/ 1768164 h 1768164"/>
              <a:gd name="connsiteX0-133" fmla="*/ 0 w 2051450"/>
              <a:gd name="connsiteY0-134" fmla="*/ 1060352 h 1779489"/>
              <a:gd name="connsiteX1-135" fmla="*/ 733425 w 2051450"/>
              <a:gd name="connsiteY1-136" fmla="*/ 1779489 h 1779489"/>
              <a:gd name="connsiteX0-137" fmla="*/ 0 w 1810380"/>
              <a:gd name="connsiteY0-138" fmla="*/ 1363663 h 2082800"/>
              <a:gd name="connsiteX1-139" fmla="*/ 733425 w 1810380"/>
              <a:gd name="connsiteY1-140" fmla="*/ 2082800 h 2082800"/>
              <a:gd name="connsiteX0-141" fmla="*/ 0 w 1258475"/>
              <a:gd name="connsiteY0-142" fmla="*/ 1462141 h 2181278"/>
              <a:gd name="connsiteX1-143" fmla="*/ 733425 w 1258475"/>
              <a:gd name="connsiteY1-144" fmla="*/ 2181278 h 2181278"/>
              <a:gd name="connsiteX0-145" fmla="*/ 0 w 1258475"/>
              <a:gd name="connsiteY0-146" fmla="*/ 1431867 h 2222441"/>
              <a:gd name="connsiteX1-147" fmla="*/ 733425 w 1258475"/>
              <a:gd name="connsiteY1-148" fmla="*/ 2222441 h 2222441"/>
              <a:gd name="connsiteX0-149" fmla="*/ 0 w 1802832"/>
              <a:gd name="connsiteY0-150" fmla="*/ 1464100 h 2178675"/>
              <a:gd name="connsiteX1-151" fmla="*/ 1402216 w 1802832"/>
              <a:gd name="connsiteY1-152" fmla="*/ 2178675 h 2178675"/>
              <a:gd name="connsiteX0-153" fmla="*/ 0 w 2151611"/>
              <a:gd name="connsiteY0-154" fmla="*/ 1185843 h 1900418"/>
              <a:gd name="connsiteX1-155" fmla="*/ 1402216 w 2151611"/>
              <a:gd name="connsiteY1-156" fmla="*/ 1900418 h 1900418"/>
              <a:gd name="connsiteX0-157" fmla="*/ 0 w 2307773"/>
              <a:gd name="connsiteY0-158" fmla="*/ 884659 h 1599234"/>
              <a:gd name="connsiteX1-159" fmla="*/ 1402216 w 2307773"/>
              <a:gd name="connsiteY1-160" fmla="*/ 1599234 h 1599234"/>
              <a:gd name="connsiteX0-161" fmla="*/ 0 w 3334061"/>
              <a:gd name="connsiteY0-162" fmla="*/ 927594 h 1642169"/>
              <a:gd name="connsiteX1-163" fmla="*/ 1402216 w 3334061"/>
              <a:gd name="connsiteY1-164" fmla="*/ 1642169 h 1642169"/>
              <a:gd name="connsiteX0-165" fmla="*/ 0 w 3431087"/>
              <a:gd name="connsiteY0-166" fmla="*/ 978808 h 1693383"/>
              <a:gd name="connsiteX1-167" fmla="*/ 1402216 w 3431087"/>
              <a:gd name="connsiteY1-168" fmla="*/ 1693383 h 1693383"/>
              <a:gd name="connsiteX0-169" fmla="*/ 0 w 3006733"/>
              <a:gd name="connsiteY0-170" fmla="*/ 1331918 h 2046493"/>
              <a:gd name="connsiteX1-171" fmla="*/ 1402216 w 3006733"/>
              <a:gd name="connsiteY1-172" fmla="*/ 2046493 h 2046493"/>
              <a:gd name="connsiteX0-173" fmla="*/ 0 w 2736775"/>
              <a:gd name="connsiteY0-174" fmla="*/ 989619 h 1704194"/>
              <a:gd name="connsiteX1-175" fmla="*/ 1402216 w 2736775"/>
              <a:gd name="connsiteY1-176" fmla="*/ 1704194 h 1704194"/>
            </a:gdLst>
            <a:ahLst/>
            <a:cxnLst>
              <a:cxn ang="0">
                <a:pos x="connsiteX0-1" y="connsiteY0-2"/>
              </a:cxn>
              <a:cxn ang="0">
                <a:pos x="connsiteX1-3" y="connsiteY1-4"/>
              </a:cxn>
            </a:cxnLst>
            <a:rect l="l" t="t" r="r" b="b"/>
            <a:pathLst>
              <a:path w="2736775" h="1704194">
                <a:moveTo>
                  <a:pt x="0" y="989619"/>
                </a:moveTo>
                <a:cubicBezTo>
                  <a:pt x="2120491" y="-575914"/>
                  <a:pt x="4159005" y="-244493"/>
                  <a:pt x="1402216" y="1704194"/>
                </a:cubicBezTo>
              </a:path>
            </a:pathLst>
          </a:custGeom>
          <a:noFill/>
          <a:ln w="28575" cap="rnd">
            <a:solidFill>
              <a:schemeClr val="bg1">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0" name="组合 114"/>
          <p:cNvGrpSpPr/>
          <p:nvPr/>
        </p:nvGrpSpPr>
        <p:grpSpPr>
          <a:xfrm>
            <a:off x="9356090" y="3714115"/>
            <a:ext cx="2664460" cy="1222375"/>
            <a:chOff x="6867525" y="2247448"/>
            <a:chExt cx="3152205" cy="473527"/>
          </a:xfrm>
        </p:grpSpPr>
        <p:sp>
          <p:nvSpPr>
            <p:cNvPr id="11" name="任意多边形 115"/>
            <p:cNvSpPr/>
            <p:nvPr/>
          </p:nvSpPr>
          <p:spPr>
            <a:xfrm>
              <a:off x="6867525" y="2247448"/>
              <a:ext cx="3152205" cy="473527"/>
            </a:xfrm>
            <a:custGeom>
              <a:avLst/>
              <a:gdLst>
                <a:gd name="connsiteX0" fmla="*/ 44454 w 3454400"/>
                <a:gd name="connsiteY0" fmla="*/ 0 h 635000"/>
                <a:gd name="connsiteX1" fmla="*/ 315694 w 3454400"/>
                <a:gd name="connsiteY1" fmla="*/ 0 h 635000"/>
                <a:gd name="connsiteX2" fmla="*/ 353218 w 3454400"/>
                <a:gd name="connsiteY2" fmla="*/ 44449 h 635000"/>
                <a:gd name="connsiteX3" fmla="*/ 1088232 w 3454400"/>
                <a:gd name="connsiteY3" fmla="*/ 44449 h 635000"/>
                <a:gd name="connsiteX4" fmla="*/ 1125756 w 3454400"/>
                <a:gd name="connsiteY4" fmla="*/ 0 h 635000"/>
                <a:gd name="connsiteX5" fmla="*/ 3409946 w 3454400"/>
                <a:gd name="connsiteY5" fmla="*/ 0 h 635000"/>
                <a:gd name="connsiteX6" fmla="*/ 3454400 w 3454400"/>
                <a:gd name="connsiteY6" fmla="*/ 44454 h 635000"/>
                <a:gd name="connsiteX7" fmla="*/ 3454400 w 3454400"/>
                <a:gd name="connsiteY7" fmla="*/ 488946 h 635000"/>
                <a:gd name="connsiteX8" fmla="*/ 3409946 w 3454400"/>
                <a:gd name="connsiteY8" fmla="*/ 533400 h 635000"/>
                <a:gd name="connsiteX9" fmla="*/ 3163729 w 3454400"/>
                <a:gd name="connsiteY9" fmla="*/ 533400 h 635000"/>
                <a:gd name="connsiteX10" fmla="*/ 3141345 w 3454400"/>
                <a:gd name="connsiteY10" fmla="*/ 443865 h 635000"/>
                <a:gd name="connsiteX11" fmla="*/ 1594485 w 3454400"/>
                <a:gd name="connsiteY11" fmla="*/ 443865 h 635000"/>
                <a:gd name="connsiteX12" fmla="*/ 1572101 w 3454400"/>
                <a:gd name="connsiteY12" fmla="*/ 533400 h 635000"/>
                <a:gd name="connsiteX13" fmla="*/ 297815 w 3454400"/>
                <a:gd name="connsiteY13" fmla="*/ 533400 h 635000"/>
                <a:gd name="connsiteX14" fmla="*/ 244475 w 3454400"/>
                <a:gd name="connsiteY14" fmla="*/ 635000 h 635000"/>
                <a:gd name="connsiteX15" fmla="*/ 191135 w 3454400"/>
                <a:gd name="connsiteY15" fmla="*/ 533400 h 635000"/>
                <a:gd name="connsiteX16" fmla="*/ 44454 w 3454400"/>
                <a:gd name="connsiteY16" fmla="*/ 533400 h 635000"/>
                <a:gd name="connsiteX17" fmla="*/ 0 w 3454400"/>
                <a:gd name="connsiteY17" fmla="*/ 488946 h 635000"/>
                <a:gd name="connsiteX18" fmla="*/ 0 w 3454400"/>
                <a:gd name="connsiteY18" fmla="*/ 44454 h 635000"/>
                <a:gd name="connsiteX19" fmla="*/ 44454 w 3454400"/>
                <a:gd name="connsiteY19" fmla="*/ 0 h 63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54400" h="635000">
                  <a:moveTo>
                    <a:pt x="44454" y="0"/>
                  </a:moveTo>
                  <a:lnTo>
                    <a:pt x="315694" y="0"/>
                  </a:lnTo>
                  <a:lnTo>
                    <a:pt x="353218" y="44449"/>
                  </a:lnTo>
                  <a:lnTo>
                    <a:pt x="1088232" y="44449"/>
                  </a:lnTo>
                  <a:lnTo>
                    <a:pt x="1125756" y="0"/>
                  </a:lnTo>
                  <a:lnTo>
                    <a:pt x="3409946" y="0"/>
                  </a:lnTo>
                  <a:cubicBezTo>
                    <a:pt x="3434497" y="0"/>
                    <a:pt x="3454400" y="19903"/>
                    <a:pt x="3454400" y="44454"/>
                  </a:cubicBezTo>
                  <a:lnTo>
                    <a:pt x="3454400" y="488946"/>
                  </a:lnTo>
                  <a:cubicBezTo>
                    <a:pt x="3454400" y="513497"/>
                    <a:pt x="3434497" y="533400"/>
                    <a:pt x="3409946" y="533400"/>
                  </a:cubicBezTo>
                  <a:lnTo>
                    <a:pt x="3163729" y="533400"/>
                  </a:lnTo>
                  <a:lnTo>
                    <a:pt x="3141345" y="443865"/>
                  </a:lnTo>
                  <a:lnTo>
                    <a:pt x="1594485" y="443865"/>
                  </a:lnTo>
                  <a:lnTo>
                    <a:pt x="1572101" y="533400"/>
                  </a:lnTo>
                  <a:lnTo>
                    <a:pt x="297815" y="533400"/>
                  </a:lnTo>
                  <a:lnTo>
                    <a:pt x="244475" y="635000"/>
                  </a:lnTo>
                  <a:lnTo>
                    <a:pt x="191135" y="533400"/>
                  </a:lnTo>
                  <a:lnTo>
                    <a:pt x="44454" y="533400"/>
                  </a:lnTo>
                  <a:cubicBezTo>
                    <a:pt x="19903" y="533400"/>
                    <a:pt x="0" y="513497"/>
                    <a:pt x="0" y="488946"/>
                  </a:cubicBezTo>
                  <a:lnTo>
                    <a:pt x="0" y="44454"/>
                  </a:lnTo>
                  <a:cubicBezTo>
                    <a:pt x="0" y="19903"/>
                    <a:pt x="19903" y="0"/>
                    <a:pt x="44454" y="0"/>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6"/>
            <p:cNvSpPr txBox="1"/>
            <p:nvPr/>
          </p:nvSpPr>
          <p:spPr>
            <a:xfrm>
              <a:off x="7453826" y="2318917"/>
              <a:ext cx="2337452" cy="273785"/>
            </a:xfrm>
            <a:prstGeom prst="rect">
              <a:avLst/>
            </a:prstGeom>
            <a:noFill/>
          </p:spPr>
          <p:txBody>
            <a:bodyPr wrap="square" rtlCol="0">
              <a:spAutoFit/>
            </a:bodyPr>
            <a:lstStyle>
              <a:defPPr>
                <a:defRPr lang="zh-CN"/>
              </a:defPPr>
              <a:lvl1pPr>
                <a:defRPr sz="3200">
                  <a:solidFill>
                    <a:schemeClr val="bg1"/>
                  </a:solidFill>
                  <a:latin typeface="汉仪菱心体简" panose="02010609000101010101" pitchFamily="49" charset="-122"/>
                  <a:ea typeface="汉仪菱心体简" panose="02010609000101010101" pitchFamily="49" charset="-122"/>
                </a:defRPr>
              </a:lvl1pPr>
            </a:lstStyle>
            <a:p>
              <a:r>
                <a:rPr lang="en-US" altLang="zh-CN"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5</a:t>
              </a:r>
              <a:r>
                <a:rPr lang="zh-CN" altLang="en-US" sz="2000" b="1" dirty="0">
                  <a:solidFill>
                    <a:srgbClr val="FF00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a:t>
              </a:r>
              <a:r>
                <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政府投资项目装配率执行要求</a:t>
              </a:r>
              <a:endParaRPr lang="zh-CN" altLang="en-US" sz="2000" b="1" dirty="0">
                <a:solidFill>
                  <a:srgbClr val="FFFF00"/>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grpSp>
        <p:nvGrpSpPr>
          <p:cNvPr id="13" name="组合 111"/>
          <p:cNvGrpSpPr/>
          <p:nvPr/>
        </p:nvGrpSpPr>
        <p:grpSpPr>
          <a:xfrm rot="3375645">
            <a:off x="9339202" y="4790298"/>
            <a:ext cx="429050" cy="429050"/>
            <a:chOff x="2814405" y="2119805"/>
            <a:chExt cx="409142" cy="409142"/>
          </a:xfrm>
        </p:grpSpPr>
        <p:sp>
          <p:nvSpPr>
            <p:cNvPr id="14" name="椭圆 112"/>
            <p:cNvSpPr/>
            <p:nvPr/>
          </p:nvSpPr>
          <p:spPr>
            <a:xfrm>
              <a:off x="2814405" y="2119805"/>
              <a:ext cx="409142" cy="4091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13"/>
            <p:cNvSpPr/>
            <p:nvPr/>
          </p:nvSpPr>
          <p:spPr>
            <a:xfrm>
              <a:off x="2984590" y="2289990"/>
              <a:ext cx="68772" cy="68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16" name="组合 31"/>
          <p:cNvGrpSpPr/>
          <p:nvPr/>
        </p:nvGrpSpPr>
        <p:grpSpPr>
          <a:xfrm>
            <a:off x="9356090" y="4086225"/>
            <a:ext cx="417830" cy="375285"/>
            <a:chOff x="2663787" y="2193259"/>
            <a:chExt cx="578776" cy="533770"/>
          </a:xfrm>
        </p:grpSpPr>
        <p:sp>
          <p:nvSpPr>
            <p:cNvPr id="17" name="Freeform 332"/>
            <p:cNvSpPr>
              <a:spLocks noEditPoints="1"/>
            </p:cNvSpPr>
            <p:nvPr/>
          </p:nvSpPr>
          <p:spPr bwMode="auto">
            <a:xfrm>
              <a:off x="2663787" y="2391199"/>
              <a:ext cx="335393" cy="303952"/>
            </a:xfrm>
            <a:custGeom>
              <a:avLst/>
              <a:gdLst>
                <a:gd name="T0" fmla="*/ 642 w 904"/>
                <a:gd name="T1" fmla="*/ 356 h 820"/>
                <a:gd name="T2" fmla="*/ 456 w 904"/>
                <a:gd name="T3" fmla="*/ 470 h 820"/>
                <a:gd name="T4" fmla="*/ 736 w 904"/>
                <a:gd name="T5" fmla="*/ 654 h 820"/>
                <a:gd name="T6" fmla="*/ 600 w 904"/>
                <a:gd name="T7" fmla="*/ 790 h 820"/>
                <a:gd name="T8" fmla="*/ 556 w 904"/>
                <a:gd name="T9" fmla="*/ 784 h 820"/>
                <a:gd name="T10" fmla="*/ 492 w 904"/>
                <a:gd name="T11" fmla="*/ 770 h 820"/>
                <a:gd name="T12" fmla="*/ 468 w 904"/>
                <a:gd name="T13" fmla="*/ 760 h 820"/>
                <a:gd name="T14" fmla="*/ 426 w 904"/>
                <a:gd name="T15" fmla="*/ 726 h 820"/>
                <a:gd name="T16" fmla="*/ 372 w 904"/>
                <a:gd name="T17" fmla="*/ 666 h 820"/>
                <a:gd name="T18" fmla="*/ 228 w 904"/>
                <a:gd name="T19" fmla="*/ 486 h 820"/>
                <a:gd name="T20" fmla="*/ 194 w 904"/>
                <a:gd name="T21" fmla="*/ 438 h 820"/>
                <a:gd name="T22" fmla="*/ 174 w 904"/>
                <a:gd name="T23" fmla="*/ 400 h 820"/>
                <a:gd name="T24" fmla="*/ 168 w 904"/>
                <a:gd name="T25" fmla="*/ 384 h 820"/>
                <a:gd name="T26" fmla="*/ 166 w 904"/>
                <a:gd name="T27" fmla="*/ 342 h 820"/>
                <a:gd name="T28" fmla="*/ 168 w 904"/>
                <a:gd name="T29" fmla="*/ 304 h 820"/>
                <a:gd name="T30" fmla="*/ 356 w 904"/>
                <a:gd name="T31" fmla="*/ 0 h 820"/>
                <a:gd name="T32" fmla="*/ 128 w 904"/>
                <a:gd name="T33" fmla="*/ 250 h 820"/>
                <a:gd name="T34" fmla="*/ 218 w 904"/>
                <a:gd name="T35" fmla="*/ 310 h 820"/>
                <a:gd name="T36" fmla="*/ 216 w 904"/>
                <a:gd name="T37" fmla="*/ 330 h 820"/>
                <a:gd name="T38" fmla="*/ 218 w 904"/>
                <a:gd name="T39" fmla="*/ 364 h 820"/>
                <a:gd name="T40" fmla="*/ 222 w 904"/>
                <a:gd name="T41" fmla="*/ 378 h 820"/>
                <a:gd name="T42" fmla="*/ 232 w 904"/>
                <a:gd name="T43" fmla="*/ 406 h 820"/>
                <a:gd name="T44" fmla="*/ 252 w 904"/>
                <a:gd name="T45" fmla="*/ 436 h 820"/>
                <a:gd name="T46" fmla="*/ 426 w 904"/>
                <a:gd name="T47" fmla="*/ 282 h 820"/>
                <a:gd name="T48" fmla="*/ 348 w 904"/>
                <a:gd name="T49" fmla="*/ 74 h 820"/>
                <a:gd name="T50" fmla="*/ 450 w 904"/>
                <a:gd name="T51" fmla="*/ 520 h 820"/>
                <a:gd name="T52" fmla="*/ 446 w 904"/>
                <a:gd name="T53" fmla="*/ 560 h 820"/>
                <a:gd name="T54" fmla="*/ 444 w 904"/>
                <a:gd name="T55" fmla="*/ 620 h 820"/>
                <a:gd name="T56" fmla="*/ 448 w 904"/>
                <a:gd name="T57" fmla="*/ 652 h 820"/>
                <a:gd name="T58" fmla="*/ 458 w 904"/>
                <a:gd name="T59" fmla="*/ 678 h 820"/>
                <a:gd name="T60" fmla="*/ 464 w 904"/>
                <a:gd name="T61" fmla="*/ 688 h 820"/>
                <a:gd name="T62" fmla="*/ 480 w 904"/>
                <a:gd name="T63" fmla="*/ 706 h 820"/>
                <a:gd name="T64" fmla="*/ 502 w 904"/>
                <a:gd name="T65" fmla="*/ 720 h 820"/>
                <a:gd name="T66" fmla="*/ 532 w 904"/>
                <a:gd name="T67" fmla="*/ 730 h 820"/>
                <a:gd name="T68" fmla="*/ 566 w 904"/>
                <a:gd name="T69" fmla="*/ 736 h 820"/>
                <a:gd name="T70" fmla="*/ 666 w 904"/>
                <a:gd name="T71" fmla="*/ 646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04" h="820">
                  <a:moveTo>
                    <a:pt x="356" y="0"/>
                  </a:moveTo>
                  <a:lnTo>
                    <a:pt x="642" y="356"/>
                  </a:lnTo>
                  <a:lnTo>
                    <a:pt x="472" y="338"/>
                  </a:lnTo>
                  <a:lnTo>
                    <a:pt x="456" y="470"/>
                  </a:lnTo>
                  <a:lnTo>
                    <a:pt x="904" y="520"/>
                  </a:lnTo>
                  <a:lnTo>
                    <a:pt x="736" y="654"/>
                  </a:lnTo>
                  <a:lnTo>
                    <a:pt x="870" y="820"/>
                  </a:lnTo>
                  <a:lnTo>
                    <a:pt x="600" y="790"/>
                  </a:lnTo>
                  <a:lnTo>
                    <a:pt x="600" y="790"/>
                  </a:lnTo>
                  <a:lnTo>
                    <a:pt x="556" y="784"/>
                  </a:lnTo>
                  <a:lnTo>
                    <a:pt x="520" y="778"/>
                  </a:lnTo>
                  <a:lnTo>
                    <a:pt x="492" y="770"/>
                  </a:lnTo>
                  <a:lnTo>
                    <a:pt x="468" y="760"/>
                  </a:lnTo>
                  <a:lnTo>
                    <a:pt x="468" y="760"/>
                  </a:lnTo>
                  <a:lnTo>
                    <a:pt x="448" y="746"/>
                  </a:lnTo>
                  <a:lnTo>
                    <a:pt x="426" y="726"/>
                  </a:lnTo>
                  <a:lnTo>
                    <a:pt x="400" y="700"/>
                  </a:lnTo>
                  <a:lnTo>
                    <a:pt x="372" y="666"/>
                  </a:lnTo>
                  <a:lnTo>
                    <a:pt x="228" y="486"/>
                  </a:lnTo>
                  <a:lnTo>
                    <a:pt x="228" y="486"/>
                  </a:lnTo>
                  <a:lnTo>
                    <a:pt x="210" y="462"/>
                  </a:lnTo>
                  <a:lnTo>
                    <a:pt x="194" y="438"/>
                  </a:lnTo>
                  <a:lnTo>
                    <a:pt x="182" y="418"/>
                  </a:lnTo>
                  <a:lnTo>
                    <a:pt x="174" y="400"/>
                  </a:lnTo>
                  <a:lnTo>
                    <a:pt x="174" y="400"/>
                  </a:lnTo>
                  <a:lnTo>
                    <a:pt x="168" y="384"/>
                  </a:lnTo>
                  <a:lnTo>
                    <a:pt x="166" y="364"/>
                  </a:lnTo>
                  <a:lnTo>
                    <a:pt x="166" y="342"/>
                  </a:lnTo>
                  <a:lnTo>
                    <a:pt x="168" y="320"/>
                  </a:lnTo>
                  <a:lnTo>
                    <a:pt x="168" y="304"/>
                  </a:lnTo>
                  <a:lnTo>
                    <a:pt x="0" y="286"/>
                  </a:lnTo>
                  <a:lnTo>
                    <a:pt x="356" y="0"/>
                  </a:lnTo>
                  <a:close/>
                  <a:moveTo>
                    <a:pt x="348" y="74"/>
                  </a:moveTo>
                  <a:lnTo>
                    <a:pt x="128" y="250"/>
                  </a:lnTo>
                  <a:lnTo>
                    <a:pt x="224" y="260"/>
                  </a:lnTo>
                  <a:lnTo>
                    <a:pt x="218" y="310"/>
                  </a:lnTo>
                  <a:lnTo>
                    <a:pt x="218" y="310"/>
                  </a:lnTo>
                  <a:lnTo>
                    <a:pt x="216" y="330"/>
                  </a:lnTo>
                  <a:lnTo>
                    <a:pt x="216" y="348"/>
                  </a:lnTo>
                  <a:lnTo>
                    <a:pt x="218" y="364"/>
                  </a:lnTo>
                  <a:lnTo>
                    <a:pt x="222" y="378"/>
                  </a:lnTo>
                  <a:lnTo>
                    <a:pt x="222" y="378"/>
                  </a:lnTo>
                  <a:lnTo>
                    <a:pt x="226" y="392"/>
                  </a:lnTo>
                  <a:lnTo>
                    <a:pt x="232" y="406"/>
                  </a:lnTo>
                  <a:lnTo>
                    <a:pt x="242" y="420"/>
                  </a:lnTo>
                  <a:lnTo>
                    <a:pt x="252" y="436"/>
                  </a:lnTo>
                  <a:lnTo>
                    <a:pt x="392" y="606"/>
                  </a:lnTo>
                  <a:lnTo>
                    <a:pt x="426" y="282"/>
                  </a:lnTo>
                  <a:lnTo>
                    <a:pt x="522" y="294"/>
                  </a:lnTo>
                  <a:lnTo>
                    <a:pt x="348" y="74"/>
                  </a:lnTo>
                  <a:close/>
                  <a:moveTo>
                    <a:pt x="778" y="556"/>
                  </a:moveTo>
                  <a:lnTo>
                    <a:pt x="450" y="520"/>
                  </a:lnTo>
                  <a:lnTo>
                    <a:pt x="446" y="560"/>
                  </a:lnTo>
                  <a:lnTo>
                    <a:pt x="446" y="560"/>
                  </a:lnTo>
                  <a:lnTo>
                    <a:pt x="444" y="602"/>
                  </a:lnTo>
                  <a:lnTo>
                    <a:pt x="444" y="620"/>
                  </a:lnTo>
                  <a:lnTo>
                    <a:pt x="446" y="638"/>
                  </a:lnTo>
                  <a:lnTo>
                    <a:pt x="448" y="652"/>
                  </a:lnTo>
                  <a:lnTo>
                    <a:pt x="452" y="666"/>
                  </a:lnTo>
                  <a:lnTo>
                    <a:pt x="458" y="678"/>
                  </a:lnTo>
                  <a:lnTo>
                    <a:pt x="464" y="688"/>
                  </a:lnTo>
                  <a:lnTo>
                    <a:pt x="464" y="688"/>
                  </a:lnTo>
                  <a:lnTo>
                    <a:pt x="470" y="698"/>
                  </a:lnTo>
                  <a:lnTo>
                    <a:pt x="480" y="706"/>
                  </a:lnTo>
                  <a:lnTo>
                    <a:pt x="490" y="714"/>
                  </a:lnTo>
                  <a:lnTo>
                    <a:pt x="502" y="720"/>
                  </a:lnTo>
                  <a:lnTo>
                    <a:pt x="516" y="726"/>
                  </a:lnTo>
                  <a:lnTo>
                    <a:pt x="532" y="730"/>
                  </a:lnTo>
                  <a:lnTo>
                    <a:pt x="548" y="734"/>
                  </a:lnTo>
                  <a:lnTo>
                    <a:pt x="566" y="736"/>
                  </a:lnTo>
                  <a:lnTo>
                    <a:pt x="756" y="758"/>
                  </a:lnTo>
                  <a:lnTo>
                    <a:pt x="666" y="646"/>
                  </a:lnTo>
                  <a:lnTo>
                    <a:pt x="778" y="556"/>
                  </a:lnTo>
                  <a:close/>
                </a:path>
              </a:pathLst>
            </a:custGeom>
            <a:solidFill>
              <a:schemeClr val="bg1"/>
            </a:solidFill>
            <a:ln>
              <a:noFill/>
            </a:ln>
          </p:spPr>
          <p:txBody>
            <a:bodyPr/>
            <a:p>
              <a:endParaRPr lang="zh-CN" altLang="en-US"/>
            </a:p>
          </p:txBody>
        </p:sp>
        <p:sp>
          <p:nvSpPr>
            <p:cNvPr id="18" name="Freeform 333"/>
            <p:cNvSpPr>
              <a:spLocks noEditPoints="1"/>
            </p:cNvSpPr>
            <p:nvPr/>
          </p:nvSpPr>
          <p:spPr bwMode="auto">
            <a:xfrm>
              <a:off x="2765444" y="2193259"/>
              <a:ext cx="356912" cy="207577"/>
            </a:xfrm>
            <a:custGeom>
              <a:avLst/>
              <a:gdLst>
                <a:gd name="T0" fmla="*/ 506 w 962"/>
                <a:gd name="T1" fmla="*/ 458 h 560"/>
                <a:gd name="T2" fmla="*/ 532 w 962"/>
                <a:gd name="T3" fmla="*/ 242 h 560"/>
                <a:gd name="T4" fmla="*/ 214 w 962"/>
                <a:gd name="T5" fmla="*/ 346 h 560"/>
                <a:gd name="T6" fmla="*/ 192 w 962"/>
                <a:gd name="T7" fmla="*/ 154 h 560"/>
                <a:gd name="T8" fmla="*/ 224 w 962"/>
                <a:gd name="T9" fmla="*/ 124 h 560"/>
                <a:gd name="T10" fmla="*/ 276 w 962"/>
                <a:gd name="T11" fmla="*/ 82 h 560"/>
                <a:gd name="T12" fmla="*/ 298 w 962"/>
                <a:gd name="T13" fmla="*/ 70 h 560"/>
                <a:gd name="T14" fmla="*/ 352 w 962"/>
                <a:gd name="T15" fmla="*/ 58 h 560"/>
                <a:gd name="T16" fmla="*/ 432 w 962"/>
                <a:gd name="T17" fmla="*/ 54 h 560"/>
                <a:gd name="T18" fmla="*/ 662 w 962"/>
                <a:gd name="T19" fmla="*/ 54 h 560"/>
                <a:gd name="T20" fmla="*/ 720 w 962"/>
                <a:gd name="T21" fmla="*/ 56 h 560"/>
                <a:gd name="T22" fmla="*/ 762 w 962"/>
                <a:gd name="T23" fmla="*/ 64 h 560"/>
                <a:gd name="T24" fmla="*/ 780 w 962"/>
                <a:gd name="T25" fmla="*/ 72 h 560"/>
                <a:gd name="T26" fmla="*/ 814 w 962"/>
                <a:gd name="T27" fmla="*/ 94 h 560"/>
                <a:gd name="T28" fmla="*/ 842 w 962"/>
                <a:gd name="T29" fmla="*/ 122 h 560"/>
                <a:gd name="T30" fmla="*/ 962 w 962"/>
                <a:gd name="T31" fmla="*/ 456 h 560"/>
                <a:gd name="T32" fmla="*/ 910 w 962"/>
                <a:gd name="T33" fmla="*/ 124 h 560"/>
                <a:gd name="T34" fmla="*/ 806 w 962"/>
                <a:gd name="T35" fmla="*/ 156 h 560"/>
                <a:gd name="T36" fmla="*/ 792 w 962"/>
                <a:gd name="T37" fmla="*/ 142 h 560"/>
                <a:gd name="T38" fmla="*/ 764 w 962"/>
                <a:gd name="T39" fmla="*/ 122 h 560"/>
                <a:gd name="T40" fmla="*/ 750 w 962"/>
                <a:gd name="T41" fmla="*/ 116 h 560"/>
                <a:gd name="T42" fmla="*/ 722 w 962"/>
                <a:gd name="T43" fmla="*/ 108 h 560"/>
                <a:gd name="T44" fmla="*/ 686 w 962"/>
                <a:gd name="T45" fmla="*/ 104 h 560"/>
                <a:gd name="T46" fmla="*/ 698 w 962"/>
                <a:gd name="T47" fmla="*/ 336 h 560"/>
                <a:gd name="T48" fmla="*/ 910 w 962"/>
                <a:gd name="T49" fmla="*/ 404 h 560"/>
                <a:gd name="T50" fmla="*/ 496 w 962"/>
                <a:gd name="T51" fmla="*/ 206 h 560"/>
                <a:gd name="T52" fmla="*/ 468 w 962"/>
                <a:gd name="T53" fmla="*/ 178 h 560"/>
                <a:gd name="T54" fmla="*/ 422 w 962"/>
                <a:gd name="T55" fmla="*/ 138 h 560"/>
                <a:gd name="T56" fmla="*/ 394 w 962"/>
                <a:gd name="T57" fmla="*/ 122 h 560"/>
                <a:gd name="T58" fmla="*/ 370 w 962"/>
                <a:gd name="T59" fmla="*/ 112 h 560"/>
                <a:gd name="T60" fmla="*/ 358 w 962"/>
                <a:gd name="T61" fmla="*/ 110 h 560"/>
                <a:gd name="T62" fmla="*/ 332 w 962"/>
                <a:gd name="T63" fmla="*/ 112 h 560"/>
                <a:gd name="T64" fmla="*/ 308 w 962"/>
                <a:gd name="T65" fmla="*/ 122 h 560"/>
                <a:gd name="T66" fmla="*/ 282 w 962"/>
                <a:gd name="T67" fmla="*/ 138 h 560"/>
                <a:gd name="T68" fmla="*/ 256 w 962"/>
                <a:gd name="T69" fmla="*/ 162 h 560"/>
                <a:gd name="T70" fmla="*/ 264 w 962"/>
                <a:gd name="T71" fmla="*/ 29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62" h="560">
                  <a:moveTo>
                    <a:pt x="962" y="456"/>
                  </a:moveTo>
                  <a:lnTo>
                    <a:pt x="506" y="458"/>
                  </a:lnTo>
                  <a:lnTo>
                    <a:pt x="626" y="336"/>
                  </a:lnTo>
                  <a:lnTo>
                    <a:pt x="532" y="242"/>
                  </a:lnTo>
                  <a:lnTo>
                    <a:pt x="214" y="560"/>
                  </a:lnTo>
                  <a:lnTo>
                    <a:pt x="214" y="346"/>
                  </a:lnTo>
                  <a:lnTo>
                    <a:pt x="0" y="346"/>
                  </a:lnTo>
                  <a:lnTo>
                    <a:pt x="192" y="154"/>
                  </a:lnTo>
                  <a:lnTo>
                    <a:pt x="192" y="154"/>
                  </a:lnTo>
                  <a:lnTo>
                    <a:pt x="224" y="124"/>
                  </a:lnTo>
                  <a:lnTo>
                    <a:pt x="252" y="100"/>
                  </a:lnTo>
                  <a:lnTo>
                    <a:pt x="276" y="82"/>
                  </a:lnTo>
                  <a:lnTo>
                    <a:pt x="298" y="70"/>
                  </a:lnTo>
                  <a:lnTo>
                    <a:pt x="298" y="70"/>
                  </a:lnTo>
                  <a:lnTo>
                    <a:pt x="322" y="64"/>
                  </a:lnTo>
                  <a:lnTo>
                    <a:pt x="352" y="58"/>
                  </a:lnTo>
                  <a:lnTo>
                    <a:pt x="388" y="56"/>
                  </a:lnTo>
                  <a:lnTo>
                    <a:pt x="432" y="54"/>
                  </a:lnTo>
                  <a:lnTo>
                    <a:pt x="662" y="54"/>
                  </a:lnTo>
                  <a:lnTo>
                    <a:pt x="662" y="54"/>
                  </a:lnTo>
                  <a:lnTo>
                    <a:pt x="694" y="54"/>
                  </a:lnTo>
                  <a:lnTo>
                    <a:pt x="720" y="56"/>
                  </a:lnTo>
                  <a:lnTo>
                    <a:pt x="744" y="60"/>
                  </a:lnTo>
                  <a:lnTo>
                    <a:pt x="762" y="64"/>
                  </a:lnTo>
                  <a:lnTo>
                    <a:pt x="762" y="64"/>
                  </a:lnTo>
                  <a:lnTo>
                    <a:pt x="780" y="72"/>
                  </a:lnTo>
                  <a:lnTo>
                    <a:pt x="796" y="82"/>
                  </a:lnTo>
                  <a:lnTo>
                    <a:pt x="814" y="94"/>
                  </a:lnTo>
                  <a:lnTo>
                    <a:pt x="830" y="110"/>
                  </a:lnTo>
                  <a:lnTo>
                    <a:pt x="842" y="122"/>
                  </a:lnTo>
                  <a:lnTo>
                    <a:pt x="962" y="0"/>
                  </a:lnTo>
                  <a:lnTo>
                    <a:pt x="962" y="456"/>
                  </a:lnTo>
                  <a:close/>
                  <a:moveTo>
                    <a:pt x="910" y="404"/>
                  </a:moveTo>
                  <a:lnTo>
                    <a:pt x="910" y="124"/>
                  </a:lnTo>
                  <a:lnTo>
                    <a:pt x="842" y="192"/>
                  </a:lnTo>
                  <a:lnTo>
                    <a:pt x="806" y="156"/>
                  </a:lnTo>
                  <a:lnTo>
                    <a:pt x="806" y="156"/>
                  </a:lnTo>
                  <a:lnTo>
                    <a:pt x="792" y="142"/>
                  </a:lnTo>
                  <a:lnTo>
                    <a:pt x="778" y="132"/>
                  </a:lnTo>
                  <a:lnTo>
                    <a:pt x="764" y="122"/>
                  </a:lnTo>
                  <a:lnTo>
                    <a:pt x="750" y="116"/>
                  </a:lnTo>
                  <a:lnTo>
                    <a:pt x="750" y="116"/>
                  </a:lnTo>
                  <a:lnTo>
                    <a:pt x="736" y="110"/>
                  </a:lnTo>
                  <a:lnTo>
                    <a:pt x="722" y="108"/>
                  </a:lnTo>
                  <a:lnTo>
                    <a:pt x="706" y="106"/>
                  </a:lnTo>
                  <a:lnTo>
                    <a:pt x="686" y="104"/>
                  </a:lnTo>
                  <a:lnTo>
                    <a:pt x="468" y="106"/>
                  </a:lnTo>
                  <a:lnTo>
                    <a:pt x="698" y="336"/>
                  </a:lnTo>
                  <a:lnTo>
                    <a:pt x="630" y="404"/>
                  </a:lnTo>
                  <a:lnTo>
                    <a:pt x="910" y="404"/>
                  </a:lnTo>
                  <a:close/>
                  <a:moveTo>
                    <a:pt x="264" y="440"/>
                  </a:moveTo>
                  <a:lnTo>
                    <a:pt x="496" y="206"/>
                  </a:lnTo>
                  <a:lnTo>
                    <a:pt x="468" y="178"/>
                  </a:lnTo>
                  <a:lnTo>
                    <a:pt x="468" y="178"/>
                  </a:lnTo>
                  <a:lnTo>
                    <a:pt x="438" y="150"/>
                  </a:lnTo>
                  <a:lnTo>
                    <a:pt x="422" y="138"/>
                  </a:lnTo>
                  <a:lnTo>
                    <a:pt x="408" y="130"/>
                  </a:lnTo>
                  <a:lnTo>
                    <a:pt x="394" y="122"/>
                  </a:lnTo>
                  <a:lnTo>
                    <a:pt x="382" y="116"/>
                  </a:lnTo>
                  <a:lnTo>
                    <a:pt x="370" y="112"/>
                  </a:lnTo>
                  <a:lnTo>
                    <a:pt x="358" y="110"/>
                  </a:lnTo>
                  <a:lnTo>
                    <a:pt x="358" y="110"/>
                  </a:lnTo>
                  <a:lnTo>
                    <a:pt x="346" y="110"/>
                  </a:lnTo>
                  <a:lnTo>
                    <a:pt x="332" y="112"/>
                  </a:lnTo>
                  <a:lnTo>
                    <a:pt x="320" y="116"/>
                  </a:lnTo>
                  <a:lnTo>
                    <a:pt x="308" y="122"/>
                  </a:lnTo>
                  <a:lnTo>
                    <a:pt x="296" y="128"/>
                  </a:lnTo>
                  <a:lnTo>
                    <a:pt x="282" y="138"/>
                  </a:lnTo>
                  <a:lnTo>
                    <a:pt x="268" y="148"/>
                  </a:lnTo>
                  <a:lnTo>
                    <a:pt x="256" y="162"/>
                  </a:lnTo>
                  <a:lnTo>
                    <a:pt x="120" y="296"/>
                  </a:lnTo>
                  <a:lnTo>
                    <a:pt x="264" y="296"/>
                  </a:lnTo>
                  <a:lnTo>
                    <a:pt x="264" y="440"/>
                  </a:lnTo>
                  <a:close/>
                </a:path>
              </a:pathLst>
            </a:custGeom>
            <a:solidFill>
              <a:schemeClr val="bg1"/>
            </a:solidFill>
            <a:ln>
              <a:noFill/>
            </a:ln>
          </p:spPr>
          <p:txBody>
            <a:bodyPr/>
            <a:p>
              <a:endParaRPr lang="zh-CN" altLang="en-US"/>
            </a:p>
          </p:txBody>
        </p:sp>
        <p:sp>
          <p:nvSpPr>
            <p:cNvPr id="19" name="Freeform 334"/>
            <p:cNvSpPr>
              <a:spLocks noEditPoints="1"/>
            </p:cNvSpPr>
            <p:nvPr/>
          </p:nvSpPr>
          <p:spPr bwMode="auto">
            <a:xfrm>
              <a:off x="2996212" y="2353390"/>
              <a:ext cx="246351" cy="373639"/>
            </a:xfrm>
            <a:custGeom>
              <a:avLst/>
              <a:gdLst>
                <a:gd name="T0" fmla="*/ 224 w 664"/>
                <a:gd name="T1" fmla="*/ 386 h 1008"/>
                <a:gd name="T2" fmla="*/ 400 w 664"/>
                <a:gd name="T3" fmla="*/ 514 h 1008"/>
                <a:gd name="T4" fmla="*/ 466 w 664"/>
                <a:gd name="T5" fmla="*/ 188 h 1008"/>
                <a:gd name="T6" fmla="*/ 644 w 664"/>
                <a:gd name="T7" fmla="*/ 262 h 1008"/>
                <a:gd name="T8" fmla="*/ 654 w 664"/>
                <a:gd name="T9" fmla="*/ 304 h 1008"/>
                <a:gd name="T10" fmla="*/ 664 w 664"/>
                <a:gd name="T11" fmla="*/ 372 h 1008"/>
                <a:gd name="T12" fmla="*/ 664 w 664"/>
                <a:gd name="T13" fmla="*/ 396 h 1008"/>
                <a:gd name="T14" fmla="*/ 648 w 664"/>
                <a:gd name="T15" fmla="*/ 448 h 1008"/>
                <a:gd name="T16" fmla="*/ 612 w 664"/>
                <a:gd name="T17" fmla="*/ 520 h 1008"/>
                <a:gd name="T18" fmla="*/ 498 w 664"/>
                <a:gd name="T19" fmla="*/ 720 h 1008"/>
                <a:gd name="T20" fmla="*/ 466 w 664"/>
                <a:gd name="T21" fmla="*/ 770 h 1008"/>
                <a:gd name="T22" fmla="*/ 438 w 664"/>
                <a:gd name="T23" fmla="*/ 802 h 1008"/>
                <a:gd name="T24" fmla="*/ 424 w 664"/>
                <a:gd name="T25" fmla="*/ 814 h 1008"/>
                <a:gd name="T26" fmla="*/ 388 w 664"/>
                <a:gd name="T27" fmla="*/ 832 h 1008"/>
                <a:gd name="T28" fmla="*/ 350 w 664"/>
                <a:gd name="T29" fmla="*/ 844 h 1008"/>
                <a:gd name="T30" fmla="*/ 0 w 664"/>
                <a:gd name="T31" fmla="*/ 782 h 1008"/>
                <a:gd name="T32" fmla="*/ 314 w 664"/>
                <a:gd name="T33" fmla="*/ 900 h 1008"/>
                <a:gd name="T34" fmla="*/ 338 w 664"/>
                <a:gd name="T35" fmla="*/ 794 h 1008"/>
                <a:gd name="T36" fmla="*/ 358 w 664"/>
                <a:gd name="T37" fmla="*/ 788 h 1008"/>
                <a:gd name="T38" fmla="*/ 388 w 664"/>
                <a:gd name="T39" fmla="*/ 774 h 1008"/>
                <a:gd name="T40" fmla="*/ 400 w 664"/>
                <a:gd name="T41" fmla="*/ 766 h 1008"/>
                <a:gd name="T42" fmla="*/ 422 w 664"/>
                <a:gd name="T43" fmla="*/ 746 h 1008"/>
                <a:gd name="T44" fmla="*/ 442 w 664"/>
                <a:gd name="T45" fmla="*/ 716 h 1008"/>
                <a:gd name="T46" fmla="*/ 236 w 664"/>
                <a:gd name="T47" fmla="*/ 612 h 1008"/>
                <a:gd name="T48" fmla="*/ 72 w 664"/>
                <a:gd name="T49" fmla="*/ 762 h 1008"/>
                <a:gd name="T50" fmla="*/ 448 w 664"/>
                <a:gd name="T51" fmla="*/ 502 h 1008"/>
                <a:gd name="T52" fmla="*/ 486 w 664"/>
                <a:gd name="T53" fmla="*/ 490 h 1008"/>
                <a:gd name="T54" fmla="*/ 542 w 664"/>
                <a:gd name="T55" fmla="*/ 470 h 1008"/>
                <a:gd name="T56" fmla="*/ 572 w 664"/>
                <a:gd name="T57" fmla="*/ 454 h 1008"/>
                <a:gd name="T58" fmla="*/ 592 w 664"/>
                <a:gd name="T59" fmla="*/ 436 h 1008"/>
                <a:gd name="T60" fmla="*/ 600 w 664"/>
                <a:gd name="T61" fmla="*/ 428 h 1008"/>
                <a:gd name="T62" fmla="*/ 610 w 664"/>
                <a:gd name="T63" fmla="*/ 406 h 1008"/>
                <a:gd name="T64" fmla="*/ 614 w 664"/>
                <a:gd name="T65" fmla="*/ 380 h 1008"/>
                <a:gd name="T66" fmla="*/ 612 w 664"/>
                <a:gd name="T67" fmla="*/ 348 h 1008"/>
                <a:gd name="T68" fmla="*/ 606 w 664"/>
                <a:gd name="T69" fmla="*/ 314 h 1008"/>
                <a:gd name="T70" fmla="*/ 484 w 664"/>
                <a:gd name="T71" fmla="*/ 254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4" h="1008">
                  <a:moveTo>
                    <a:pt x="0" y="782"/>
                  </a:moveTo>
                  <a:lnTo>
                    <a:pt x="224" y="386"/>
                  </a:lnTo>
                  <a:lnTo>
                    <a:pt x="270" y="550"/>
                  </a:lnTo>
                  <a:lnTo>
                    <a:pt x="400" y="514"/>
                  </a:lnTo>
                  <a:lnTo>
                    <a:pt x="280" y="80"/>
                  </a:lnTo>
                  <a:lnTo>
                    <a:pt x="466" y="188"/>
                  </a:lnTo>
                  <a:lnTo>
                    <a:pt x="572" y="0"/>
                  </a:lnTo>
                  <a:lnTo>
                    <a:pt x="644" y="262"/>
                  </a:lnTo>
                  <a:lnTo>
                    <a:pt x="644" y="262"/>
                  </a:lnTo>
                  <a:lnTo>
                    <a:pt x="654" y="304"/>
                  </a:lnTo>
                  <a:lnTo>
                    <a:pt x="660" y="342"/>
                  </a:lnTo>
                  <a:lnTo>
                    <a:pt x="664" y="372"/>
                  </a:lnTo>
                  <a:lnTo>
                    <a:pt x="664" y="396"/>
                  </a:lnTo>
                  <a:lnTo>
                    <a:pt x="664" y="396"/>
                  </a:lnTo>
                  <a:lnTo>
                    <a:pt x="658" y="420"/>
                  </a:lnTo>
                  <a:lnTo>
                    <a:pt x="648" y="448"/>
                  </a:lnTo>
                  <a:lnTo>
                    <a:pt x="632" y="482"/>
                  </a:lnTo>
                  <a:lnTo>
                    <a:pt x="612" y="520"/>
                  </a:lnTo>
                  <a:lnTo>
                    <a:pt x="498" y="720"/>
                  </a:lnTo>
                  <a:lnTo>
                    <a:pt x="498" y="720"/>
                  </a:lnTo>
                  <a:lnTo>
                    <a:pt x="482" y="748"/>
                  </a:lnTo>
                  <a:lnTo>
                    <a:pt x="466" y="770"/>
                  </a:lnTo>
                  <a:lnTo>
                    <a:pt x="452" y="788"/>
                  </a:lnTo>
                  <a:lnTo>
                    <a:pt x="438" y="802"/>
                  </a:lnTo>
                  <a:lnTo>
                    <a:pt x="438" y="802"/>
                  </a:lnTo>
                  <a:lnTo>
                    <a:pt x="424" y="814"/>
                  </a:lnTo>
                  <a:lnTo>
                    <a:pt x="408" y="824"/>
                  </a:lnTo>
                  <a:lnTo>
                    <a:pt x="388" y="832"/>
                  </a:lnTo>
                  <a:lnTo>
                    <a:pt x="366" y="840"/>
                  </a:lnTo>
                  <a:lnTo>
                    <a:pt x="350" y="844"/>
                  </a:lnTo>
                  <a:lnTo>
                    <a:pt x="396" y="1008"/>
                  </a:lnTo>
                  <a:lnTo>
                    <a:pt x="0" y="782"/>
                  </a:lnTo>
                  <a:close/>
                  <a:moveTo>
                    <a:pt x="72" y="762"/>
                  </a:moveTo>
                  <a:lnTo>
                    <a:pt x="314" y="900"/>
                  </a:lnTo>
                  <a:lnTo>
                    <a:pt x="290" y="808"/>
                  </a:lnTo>
                  <a:lnTo>
                    <a:pt x="338" y="794"/>
                  </a:lnTo>
                  <a:lnTo>
                    <a:pt x="338" y="794"/>
                  </a:lnTo>
                  <a:lnTo>
                    <a:pt x="358" y="788"/>
                  </a:lnTo>
                  <a:lnTo>
                    <a:pt x="374" y="782"/>
                  </a:lnTo>
                  <a:lnTo>
                    <a:pt x="388" y="774"/>
                  </a:lnTo>
                  <a:lnTo>
                    <a:pt x="400" y="766"/>
                  </a:lnTo>
                  <a:lnTo>
                    <a:pt x="400" y="766"/>
                  </a:lnTo>
                  <a:lnTo>
                    <a:pt x="412" y="758"/>
                  </a:lnTo>
                  <a:lnTo>
                    <a:pt x="422" y="746"/>
                  </a:lnTo>
                  <a:lnTo>
                    <a:pt x="432" y="732"/>
                  </a:lnTo>
                  <a:lnTo>
                    <a:pt x="442" y="716"/>
                  </a:lnTo>
                  <a:lnTo>
                    <a:pt x="548" y="526"/>
                  </a:lnTo>
                  <a:lnTo>
                    <a:pt x="236" y="612"/>
                  </a:lnTo>
                  <a:lnTo>
                    <a:pt x="210" y="518"/>
                  </a:lnTo>
                  <a:lnTo>
                    <a:pt x="72" y="762"/>
                  </a:lnTo>
                  <a:close/>
                  <a:moveTo>
                    <a:pt x="360" y="184"/>
                  </a:moveTo>
                  <a:lnTo>
                    <a:pt x="448" y="502"/>
                  </a:lnTo>
                  <a:lnTo>
                    <a:pt x="486" y="490"/>
                  </a:lnTo>
                  <a:lnTo>
                    <a:pt x="486" y="490"/>
                  </a:lnTo>
                  <a:lnTo>
                    <a:pt x="526" y="478"/>
                  </a:lnTo>
                  <a:lnTo>
                    <a:pt x="542" y="470"/>
                  </a:lnTo>
                  <a:lnTo>
                    <a:pt x="558" y="462"/>
                  </a:lnTo>
                  <a:lnTo>
                    <a:pt x="572" y="454"/>
                  </a:lnTo>
                  <a:lnTo>
                    <a:pt x="582" y="446"/>
                  </a:lnTo>
                  <a:lnTo>
                    <a:pt x="592" y="436"/>
                  </a:lnTo>
                  <a:lnTo>
                    <a:pt x="600" y="428"/>
                  </a:lnTo>
                  <a:lnTo>
                    <a:pt x="600" y="428"/>
                  </a:lnTo>
                  <a:lnTo>
                    <a:pt x="606" y="416"/>
                  </a:lnTo>
                  <a:lnTo>
                    <a:pt x="610" y="406"/>
                  </a:lnTo>
                  <a:lnTo>
                    <a:pt x="612" y="392"/>
                  </a:lnTo>
                  <a:lnTo>
                    <a:pt x="614" y="380"/>
                  </a:lnTo>
                  <a:lnTo>
                    <a:pt x="614" y="364"/>
                  </a:lnTo>
                  <a:lnTo>
                    <a:pt x="612" y="348"/>
                  </a:lnTo>
                  <a:lnTo>
                    <a:pt x="610" y="332"/>
                  </a:lnTo>
                  <a:lnTo>
                    <a:pt x="606" y="314"/>
                  </a:lnTo>
                  <a:lnTo>
                    <a:pt x="554" y="130"/>
                  </a:lnTo>
                  <a:lnTo>
                    <a:pt x="484" y="254"/>
                  </a:lnTo>
                  <a:lnTo>
                    <a:pt x="360" y="184"/>
                  </a:lnTo>
                  <a:close/>
                </a:path>
              </a:pathLst>
            </a:custGeom>
            <a:solidFill>
              <a:schemeClr val="bg1"/>
            </a:solidFill>
            <a:ln>
              <a:noFill/>
            </a:ln>
          </p:spPr>
          <p:txBody>
            <a:bodyPr/>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flythrough dir="out"/>
      </p:transition>
    </mc:Choice>
    <mc:Fallback>
      <p:transition spd="slow">
        <p:fade/>
      </p:transition>
    </mc:Fallback>
  </mc:AlternateContent>
</p:sld>
</file>

<file path=ppt/theme/theme1.xml><?xml version="1.0" encoding="utf-8"?>
<a:theme xmlns:a="http://schemas.openxmlformats.org/drawingml/2006/main" name="www.33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1726</Words>
  <Application>WPS 演示</Application>
  <PresentationFormat/>
  <Paragraphs>81</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微软雅黑</vt:lpstr>
      <vt:lpstr>楷体</vt:lpstr>
      <vt:lpstr>汉仪菱心体简</vt:lpstr>
      <vt:lpstr>Calibri</vt:lpstr>
      <vt:lpstr>Arial Unicode MS</vt:lpstr>
      <vt:lpstr>Calibri Light</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14.精品星空模版</dc:title>
  <dc:creator>M2004J19C</dc:creator>
  <cp:lastModifiedBy>A`凯</cp:lastModifiedBy>
  <cp:revision>23</cp:revision>
  <dcterms:created xsi:type="dcterms:W3CDTF">2021-03-03T07:13:00Z</dcterms:created>
  <dcterms:modified xsi:type="dcterms:W3CDTF">2021-12-27T06:07:34Z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ED1221F993FD4CE9A8942884731DFDC0</vt:lpwstr>
  </property>
</Properties>
</file>