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282"/>
        <p:guide pos="37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</p:nvPr>
        </p:nvSpPr>
        <p:spPr>
          <a:xfrm>
            <a:off x="646747" y="127000"/>
            <a:ext cx="4165200" cy="1600200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4000"/>
              <a:t>关于《推进 “无废城市”建设开展建筑垃圾规范处置实施方案》的图解</a:t>
            </a:r>
            <a:endParaRPr lang="zh-CN" altLang="en-US" sz="4000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696595"/>
          </a:xfrm>
        </p:spPr>
        <p:txBody>
          <a:bodyPr>
            <a:normAutofit/>
          </a:bodyPr>
          <a:p>
            <a:r>
              <a:rPr lang="zh-CN" altLang="en-US"/>
              <a:t>《关于推进 “无废城市”建设开展建筑垃圾规范处置实施方案》图解一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955040"/>
            <a:ext cx="10515600" cy="5222240"/>
          </a:xfrm>
        </p:spPr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组织架构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  </a:t>
            </a:r>
            <a:r>
              <a:rPr lang="en-US" altLang="zh-CN" sz="1600"/>
              <a:t>   </a:t>
            </a:r>
            <a:endParaRPr lang="en-US" altLang="zh-CN" sz="1600"/>
          </a:p>
        </p:txBody>
      </p:sp>
      <p:sp>
        <p:nvSpPr>
          <p:cNvPr id="4" name="椭圆 3"/>
          <p:cNvSpPr/>
          <p:nvPr/>
        </p:nvSpPr>
        <p:spPr>
          <a:xfrm>
            <a:off x="4544060" y="1781175"/>
            <a:ext cx="3004820" cy="5619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沈阳市生态环境保护委员会办公室</a:t>
            </a:r>
            <a:endParaRPr lang="zh-CN" altLang="en-US"/>
          </a:p>
        </p:txBody>
      </p:sp>
      <p:cxnSp>
        <p:nvCxnSpPr>
          <p:cNvPr id="5" name="直接连接符 4"/>
          <p:cNvCxnSpPr>
            <a:stCxn id="4" idx="4"/>
          </p:cNvCxnSpPr>
          <p:nvPr/>
        </p:nvCxnSpPr>
        <p:spPr>
          <a:xfrm>
            <a:off x="6046470" y="2343150"/>
            <a:ext cx="0" cy="629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176270" y="2921000"/>
            <a:ext cx="2935605" cy="59753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沈阳市城乡建设局</a:t>
            </a:r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4644390" y="3518535"/>
            <a:ext cx="0" cy="420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6111875" y="2921000"/>
            <a:ext cx="2935605" cy="59753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沈阳市城管执法局</a:t>
            </a:r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7579995" y="3518535"/>
            <a:ext cx="0" cy="420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646680" y="4074795"/>
            <a:ext cx="6899275" cy="90805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各区、县（市）政府</a:t>
            </a:r>
            <a:endParaRPr lang="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705485" y="287020"/>
            <a:ext cx="10515600" cy="696595"/>
          </a:xfrm>
        </p:spPr>
        <p:txBody>
          <a:bodyPr/>
          <a:p>
            <a:r>
              <a:rPr lang="zh-CN" altLang="en-US">
                <a:sym typeface="+mn-ea"/>
              </a:rPr>
              <a:t>《关于推进 “无废城市”建设开展建筑垃圾规范处置实施方案》图解二</a:t>
            </a:r>
            <a:endParaRPr lang="zh-CN" altLang="en-US"/>
          </a:p>
        </p:txBody>
      </p:sp>
      <p:sp>
        <p:nvSpPr>
          <p:cNvPr id="30" name="单圆角矩形 29"/>
          <p:cNvSpPr/>
          <p:nvPr/>
        </p:nvSpPr>
        <p:spPr>
          <a:xfrm>
            <a:off x="3352165" y="982980"/>
            <a:ext cx="5504815" cy="172593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工作目标</a:t>
            </a:r>
            <a:endParaRPr lang="zh-CN" altLang="en-US"/>
          </a:p>
          <a:p>
            <a:pPr algn="ctr"/>
            <a:r>
              <a:rPr lang="en-US" altLang="zh-CN"/>
              <a:t>  </a:t>
            </a:r>
            <a:r>
              <a:rPr lang="zh-CN" altLang="en-US" sz="1200"/>
              <a:t>通过“无废城市”建设，在我市形成完善的建筑垃圾综合治理体系，实现建筑垃圾全过程管理、全闭环处置，建筑垃圾源头产生量得到显著控制，建筑垃圾处置设施布局合理，城区积存垃圾得到妥善处理，资源化和综合利用率得到进一步提升，再生资源产品得到广泛应用，推动绿色低碳循环发展，有效减少建筑垃圾产生和排放，全面完成我市“无废城市”建筑垃圾相关工作目标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31" name="对角圆角矩形 30"/>
          <p:cNvSpPr/>
          <p:nvPr/>
        </p:nvSpPr>
        <p:spPr>
          <a:xfrm>
            <a:off x="1113790" y="3500755"/>
            <a:ext cx="1521460" cy="145859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加强建筑垃圾源头减量分类管理</a:t>
            </a:r>
            <a:endParaRPr lang="zh-CN" altLang="en-US"/>
          </a:p>
        </p:txBody>
      </p:sp>
      <p:sp>
        <p:nvSpPr>
          <p:cNvPr id="32" name="单圆角矩形 31"/>
          <p:cNvSpPr/>
          <p:nvPr/>
        </p:nvSpPr>
        <p:spPr>
          <a:xfrm>
            <a:off x="3061970" y="3557270"/>
            <a:ext cx="1628140" cy="142938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合理布局建筑垃圾收集处理网络</a:t>
            </a:r>
            <a:endParaRPr lang="zh-CN" altLang="en-US"/>
          </a:p>
        </p:txBody>
      </p:sp>
      <p:sp>
        <p:nvSpPr>
          <p:cNvPr id="33" name="同侧圆角矩形 32"/>
          <p:cNvSpPr/>
          <p:nvPr/>
        </p:nvSpPr>
        <p:spPr>
          <a:xfrm>
            <a:off x="5242560" y="3501390"/>
            <a:ext cx="1724660" cy="148526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妥善处置积存建筑垃圾</a:t>
            </a:r>
            <a:endParaRPr lang="zh-CN" altLang="en-US"/>
          </a:p>
        </p:txBody>
      </p:sp>
      <p:sp>
        <p:nvSpPr>
          <p:cNvPr id="34" name="同侧圆角矩形 33"/>
          <p:cNvSpPr/>
          <p:nvPr/>
        </p:nvSpPr>
        <p:spPr>
          <a:xfrm>
            <a:off x="7315200" y="3500120"/>
            <a:ext cx="1792605" cy="14592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加强建筑垃圾再生产品推广应用</a:t>
            </a:r>
            <a:endParaRPr lang="zh-CN" altLang="en-US"/>
          </a:p>
        </p:txBody>
      </p:sp>
      <p:sp>
        <p:nvSpPr>
          <p:cNvPr id="35" name="同侧圆角矩形 34"/>
          <p:cNvSpPr/>
          <p:nvPr/>
        </p:nvSpPr>
        <p:spPr>
          <a:xfrm>
            <a:off x="9787890" y="3500755"/>
            <a:ext cx="1792605" cy="14592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加强建筑垃圾管理保障能力建设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WPS 演示</Application>
  <PresentationFormat>宽屏</PresentationFormat>
  <Paragraphs>32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宋体</vt:lpstr>
      <vt:lpstr>Wingdings</vt:lpstr>
      <vt:lpstr>DejaVu Sans</vt:lpstr>
      <vt:lpstr>Calibri</vt:lpstr>
      <vt:lpstr>宋体</vt:lpstr>
      <vt:lpstr>CESI仿宋-GB13000</vt:lpstr>
      <vt:lpstr>方正书宋_GBK</vt:lpstr>
      <vt:lpstr>Arial Black</vt:lpstr>
      <vt:lpstr>微软雅黑</vt:lpstr>
      <vt:lpstr>方正黑体_GBK</vt:lpstr>
      <vt:lpstr>Arial Unicode MS</vt:lpstr>
      <vt:lpstr>Office 主题​​</vt:lpstr>
      <vt:lpstr>关于《沈阳市建筑市场主体“黑名单”管理暂行办法》的图解</vt:lpstr>
      <vt:lpstr>《沈阳市建筑市场主体“黑名单”管理暂行办法》图解一</vt:lpstr>
      <vt:lpstr>《沈阳市建筑市场主体“黑名单”管理暂行办法》图解二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22</cp:revision>
  <dcterms:created xsi:type="dcterms:W3CDTF">2022-12-26T04:55:41Z</dcterms:created>
  <dcterms:modified xsi:type="dcterms:W3CDTF">2022-12-26T04:55:41Z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2052-11.8.2.10386</vt:lpwstr>
  </property>
</Properties>
</file>