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25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282"/>
        <p:guide pos="375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 hasCustomPrompt="tru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 hasCustomPrompt="true"/>
          </p:nvPr>
        </p:nvSpPr>
        <p:spPr>
          <a:xfrm>
            <a:off x="646747" y="127000"/>
            <a:ext cx="4165200" cy="1600200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true" noChangeAspect="true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 sz="4000"/>
              <a:t>《沈阳市加强建筑垃圾资源化综合利用工作</a:t>
            </a:r>
            <a:br>
              <a:rPr lang="zh-CN" altLang="en-US" sz="4000"/>
            </a:br>
            <a:r>
              <a:rPr lang="zh-CN" altLang="en-US" sz="4000"/>
              <a:t>实施意见》图解</a:t>
            </a:r>
            <a:endParaRPr lang="zh-CN" altLang="en-US" sz="4000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705485" y="287020"/>
            <a:ext cx="10515600" cy="696595"/>
          </a:xfrm>
        </p:spPr>
        <p:txBody>
          <a:bodyPr>
            <a:normAutofit/>
          </a:bodyPr>
          <a:p>
            <a:r>
              <a:rPr lang="en-US" altLang="zh-CN">
                <a:sym typeface="+mn-ea"/>
              </a:rPr>
              <a:t>              </a:t>
            </a:r>
            <a:r>
              <a:rPr lang="zh-CN" altLang="en-US">
                <a:sym typeface="+mn-ea"/>
              </a:rPr>
              <a:t>《沈阳市加强建筑垃圾资源化综合利用工作实施意见》图解</a:t>
            </a:r>
            <a:endParaRPr lang="zh-CN" altLang="en-US"/>
          </a:p>
        </p:txBody>
      </p:sp>
      <p:sp>
        <p:nvSpPr>
          <p:cNvPr id="30" name="单圆角矩形 29"/>
          <p:cNvSpPr/>
          <p:nvPr/>
        </p:nvSpPr>
        <p:spPr>
          <a:xfrm>
            <a:off x="1169670" y="1263650"/>
            <a:ext cx="9984105" cy="1445260"/>
          </a:xfrm>
          <a:prstGeom prst="round1Rect">
            <a:avLst>
              <a:gd name="adj" fmla="val 21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工作目标</a:t>
            </a:r>
            <a:endParaRPr lang="zh-CN" altLang="en-US"/>
          </a:p>
          <a:p>
            <a:pPr algn="l"/>
            <a:r>
              <a:rPr lang="en-US" altLang="zh-CN"/>
              <a:t>    </a:t>
            </a:r>
            <a:r>
              <a:rPr lang="zh-CN" altLang="en-US"/>
              <a:t>到2025年，建筑垃圾处置利用能力缺口基本补齐，资源化利用能力和水平明显提升，历史堆存建筑垃圾基本得到安全处置，建筑垃圾综合利用率达到75%以上，达到全国一流水平，实现建筑垃圾排放减量化、运输规范化、处置资源化。</a:t>
            </a:r>
            <a:endParaRPr lang="zh-CN" altLang="en-US"/>
          </a:p>
        </p:txBody>
      </p:sp>
      <p:sp>
        <p:nvSpPr>
          <p:cNvPr id="35" name="同侧圆角矩形 34"/>
          <p:cNvSpPr/>
          <p:nvPr/>
        </p:nvSpPr>
        <p:spPr>
          <a:xfrm>
            <a:off x="8375650" y="3167380"/>
            <a:ext cx="906145" cy="2585085"/>
          </a:xfrm>
          <a:prstGeom prst="round2Same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加强技术支持和保障</a:t>
            </a:r>
            <a:endParaRPr lang="zh-CN" altLang="en-US"/>
          </a:p>
        </p:txBody>
      </p:sp>
      <p:sp>
        <p:nvSpPr>
          <p:cNvPr id="4" name="同侧圆角矩形 3"/>
          <p:cNvSpPr/>
          <p:nvPr/>
        </p:nvSpPr>
        <p:spPr>
          <a:xfrm>
            <a:off x="10273665" y="3166745"/>
            <a:ext cx="880110" cy="2585720"/>
          </a:xfrm>
          <a:prstGeom prst="round2Same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加强建筑垃圾管保障能力建设</a:t>
            </a:r>
            <a:endParaRPr lang="zh-CN" altLang="en-US"/>
          </a:p>
        </p:txBody>
      </p:sp>
      <p:sp>
        <p:nvSpPr>
          <p:cNvPr id="5" name="同侧圆角矩形 4"/>
          <p:cNvSpPr/>
          <p:nvPr/>
        </p:nvSpPr>
        <p:spPr>
          <a:xfrm>
            <a:off x="6594475" y="3167380"/>
            <a:ext cx="880110" cy="2585085"/>
          </a:xfrm>
          <a:prstGeom prst="round2Same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加强资源化再生产品推广应用</a:t>
            </a:r>
            <a:endParaRPr lang="zh-CN" altLang="en-US"/>
          </a:p>
        </p:txBody>
      </p:sp>
      <p:sp>
        <p:nvSpPr>
          <p:cNvPr id="6" name="同侧圆角矩形 5"/>
          <p:cNvSpPr/>
          <p:nvPr/>
        </p:nvSpPr>
        <p:spPr>
          <a:xfrm>
            <a:off x="1228090" y="3167380"/>
            <a:ext cx="880110" cy="2585085"/>
          </a:xfrm>
          <a:prstGeom prst="round2Same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推进建筑垃圾源头减量工作</a:t>
            </a:r>
            <a:endParaRPr lang="zh-CN" altLang="en-US"/>
          </a:p>
        </p:txBody>
      </p:sp>
      <p:sp>
        <p:nvSpPr>
          <p:cNvPr id="7" name="同侧圆角矩形 6"/>
          <p:cNvSpPr/>
          <p:nvPr/>
        </p:nvSpPr>
        <p:spPr>
          <a:xfrm>
            <a:off x="4787900" y="3167380"/>
            <a:ext cx="880110" cy="2585085"/>
          </a:xfrm>
          <a:prstGeom prst="round2Same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加强资源化处理厂能力建设</a:t>
            </a:r>
            <a:endParaRPr lang="zh-CN" altLang="en-US"/>
          </a:p>
        </p:txBody>
      </p:sp>
      <p:sp>
        <p:nvSpPr>
          <p:cNvPr id="8" name="同侧圆角矩形 7"/>
          <p:cNvSpPr/>
          <p:nvPr/>
        </p:nvSpPr>
        <p:spPr>
          <a:xfrm>
            <a:off x="3007995" y="3167380"/>
            <a:ext cx="880110" cy="2585085"/>
          </a:xfrm>
          <a:prstGeom prst="round2SameRect">
            <a:avLst>
              <a:gd name="adj1" fmla="val 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加强建筑垃圾分类处置利用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WPS 演示</Application>
  <PresentationFormat>宽屏</PresentationFormat>
  <Paragraphs>19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Times New Roman</vt:lpstr>
      <vt:lpstr>Arial Black</vt:lpstr>
      <vt:lpstr>微软雅黑</vt:lpstr>
      <vt:lpstr>Arial Unicode MS</vt:lpstr>
      <vt:lpstr>CESI仿宋-GB18030</vt:lpstr>
      <vt:lpstr>Office 主题​​</vt:lpstr>
      <vt:lpstr>关于《推进 “无废城市”建设开展建筑垃圾规范处置实施方案》的图解</vt:lpstr>
      <vt:lpstr>《关于推进 “无废城市”建设开展建筑垃圾规范处置实施方案》图解二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23</cp:revision>
  <dcterms:created xsi:type="dcterms:W3CDTF">2023-07-18T07:47:46Z</dcterms:created>
  <dcterms:modified xsi:type="dcterms:W3CDTF">2023-07-18T07:47:46Z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2052-11.8.2.10386</vt:lpwstr>
  </property>
</Properties>
</file>