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  <p:sldId id="274" r:id="rId7"/>
  </p:sldIdLst>
  <p:sldSz cx="12192000" cy="6858000"/>
  <p:notesSz cx="6858000" cy="9144000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334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市城乡建设局关于印发《2023年沈阳市建设 工程质量监督管理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工作要点》的通知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﹝2019﹞138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3820" y="2041525"/>
            <a:ext cx="4665980" cy="1938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出台背景：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为深入贯彻党的二十大、习近平总书记关于东北、辽宁振兴发 展的重要讲话和全国住房和城乡建设工作会议精神，立足新发展 阶段，贯彻新发展理念，构建新发展格局。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8255" y="1412240"/>
            <a:ext cx="9383395" cy="22294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主要内容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（一）总体目标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坚持企业自查与专业检查相结合、指导服务与严格执法相结合、行业督导与专项督查相结合，治理一批重大安全隐患，严惩一批违法违规行为，惩戒一批严重失信企业，问责曝光一批责任不落实、措施不力的单位和个人，各部门安全发展理念、红线意识“入心、入脑”，安全生产履职意识明显提升，安全生产“四责”联动落实体系更加完善，执法宽松软问题得到改善，全国、省、市“两会”和元旦、春节等重点时段全市建设工程安全生产形势持续稳定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8255" y="1412240"/>
            <a:ext cx="9383395" cy="22294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（二）具体目标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1.以智能化、标准化、规范化为目标，全面提升质量监 管水平，确保新建工程主体结构及主要使用功能全面合格。。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2.以“振兴新突破、我要当先锋”及建设工程审批制度改 革试点为契机，全面提升建设工程质量监管工作服务意识，打造 良好营商环境。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3.以全面完成工程质量检测行业虚假报告为重点的三年 整治工作任务，本年度对质量检测机构质量检测行为抽查比例达 到 100%。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4.全面完成提升预拌混凝土质量水平为目的三年整治工 作任务，本年度对混凝土企业质量行为抽查比例达到100%。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5.提升工程质量品质，确保省市重点项目、大中型项目、 民生工程全年竣工验收一次通过率达到100%,其他工程项目一 次验收合格率达到99%以上。工程实体监督抽查合格率达到 98%,结构性建材合格率达到94%以上。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6.全面提升工程质量投诉处理工作水平，投诉处理结果 满意率达到97%。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7.确保建筑工程结构质量安全，坚决杜绝建设工程质量事故。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55.xml><?xml version="1.0" encoding="utf-8"?>
<p:tagLst xmlns:p="http://schemas.openxmlformats.org/presentationml/2006/main">
  <p:tag name="KSO_WM_FULL_TEXT_BEAUTIFY_COPY_ID" val="42"/>
</p:tagLst>
</file>

<file path=ppt/tags/tag56.xml><?xml version="1.0" encoding="utf-8"?>
<p:tagLst xmlns:p="http://schemas.openxmlformats.org/presentationml/2006/main">
  <p:tag name="KSO_WM_FULL_TEXT_BEAUTIFY_COPY_ID" val="43"/>
</p:tagLst>
</file>

<file path=ppt/tags/tag57.xml><?xml version="1.0" encoding="utf-8"?>
<p:tagLst xmlns:p="http://schemas.openxmlformats.org/presentationml/2006/main">
  <p:tag name="KSO_WM_FULL_TEXT_BEAUTIFY_COPY_ID" val="81"/>
</p:tagLst>
</file>

<file path=ppt/tags/tag58.xml><?xml version="1.0" encoding="utf-8"?>
<p:tagLst xmlns:p="http://schemas.openxmlformats.org/presentationml/2006/main">
  <p:tag name="KSO_WM_FULL_TEXT_BEAUTIFY_COPY_ID" val="82"/>
</p:tagLst>
</file>

<file path=ppt/tags/tag59.xml><?xml version="1.0" encoding="utf-8"?>
<p:tagLst xmlns:p="http://schemas.openxmlformats.org/presentationml/2006/main">
  <p:tag name="KSO_WM_FULL_TEXT_BEAUTIFY_COPY_ID" val="83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FULL_TEXT_BEAUTIFY_COPY_ID" val="150995408"/>
</p:tagLst>
</file>

<file path=ppt/tags/tag61.xml><?xml version="1.0" encoding="utf-8"?>
<p:tagLst xmlns:p="http://schemas.openxmlformats.org/presentationml/2006/main">
  <p:tag name="KSO_WPP_MARK_KEY" val="8df2c77f-0760-4e8c-8033-64c3d976e0af"/>
  <p:tag name="COMMONDATA" val="eyJoZGlkIjoiNWE3NzZmOTU3ZmI3OTgyYjA5YjMzMWVhMGQxMDk1OD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WPS 演示</Application>
  <PresentationFormat>自定义</PresentationFormat>
  <Paragraphs>39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山寨熊</cp:lastModifiedBy>
  <cp:revision>161</cp:revision>
  <dcterms:created xsi:type="dcterms:W3CDTF">2019-06-19T02:08:00Z</dcterms:created>
  <dcterms:modified xsi:type="dcterms:W3CDTF">2023-07-18T06:16:50Z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3A8A04176E5249DF97724CD16A6CB442</vt:lpwstr>
  </property>
</Properties>
</file>