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73" r:id="rId6"/>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gyu" initials="" lastIdx="1" clrIdx="1"/>
  <p:cmAuthor id="1" name="作者"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09" d="100"/>
          <a:sy n="109" d="100"/>
        </p:scale>
        <p:origin x="-72" y="-204"/>
      </p:cViewPr>
      <p:guideLst>
        <p:guide orient="horz" pos="2183"/>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commentAuthors" Target="commentAuthor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02A14B2-167D-431F-B287-346434C2CCDB}"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561D5351-E8D7-4F74-91DE-74D02742F7DC}"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p:cNvSpPr>
          <p:nvPr>
            <p:ph type="sldImg" idx="2"/>
          </p:nvPr>
        </p:nvSpPr>
        <p:spPr bwMode="auto">
          <a:noFill/>
          <a:ln>
            <a:solidFill>
              <a:srgbClr val="000000"/>
            </a:solidFill>
            <a:miter lim="800000"/>
          </a:ln>
        </p:spPr>
      </p:sp>
      <p:sp>
        <p:nvSpPr>
          <p:cNvPr id="15362"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p:cNvSpPr>
          <p:nvPr>
            <p:ph type="sldImg" idx="2"/>
          </p:nvPr>
        </p:nvSpPr>
        <p:spPr bwMode="auto">
          <a:noFill/>
          <a:ln>
            <a:solidFill>
              <a:srgbClr val="000000"/>
            </a:solidFill>
            <a:miter lim="800000"/>
          </a:ln>
        </p:spPr>
      </p:sp>
      <p:sp>
        <p:nvSpPr>
          <p:cNvPr id="21506"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914400"/>
            <a:ext cx="9799200" cy="2570400"/>
          </a:xfrm>
        </p:spPr>
        <p:txBody>
          <a:bodyPr lIns="90000" tIns="46800" rIns="90000" bIns="46800"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198800" y="3560400"/>
            <a:ext cx="9799200" cy="1472400"/>
          </a:xfrm>
        </p:spPr>
        <p:txBody>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034BF2F6-5AB6-4D02-999B-DA54DB2127CB}"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AD533D66-33D9-4664-B969-2E7C66CA9350}"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3"/>
          <p:cNvSpPr>
            <a:spLocks noGrp="1"/>
          </p:cNvSpPr>
          <p:nvPr>
            <p:ph type="dt" sz="half" idx="14"/>
            <p:custDataLst>
              <p:tags r:id="rId2"/>
            </p:custDataLst>
          </p:nvPr>
        </p:nvSpPr>
        <p:spPr/>
        <p:txBody>
          <a:bodyPr/>
          <a:lstStyle>
            <a:lvl1pPr>
              <a:defRPr/>
            </a:lvl1pPr>
          </a:lstStyle>
          <a:p>
            <a:pPr>
              <a:defRPr/>
            </a:pPr>
            <a:fld id="{D7A0D76C-C2DF-40E9-ADBC-476A69C2117C}" type="datetimeFigureOut">
              <a:rPr lang="zh-CN" altLang="en-US"/>
            </a:fld>
            <a:endParaRPr lang="zh-CN" altLang="en-US"/>
          </a:p>
        </p:txBody>
      </p:sp>
      <p:sp>
        <p:nvSpPr>
          <p:cNvPr id="4"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4"/>
            </p:custDataLst>
          </p:nvPr>
        </p:nvSpPr>
        <p:spPr/>
        <p:txBody>
          <a:bodyPr/>
          <a:lstStyle>
            <a:lvl1pPr>
              <a:defRPr/>
            </a:lvl1pPr>
          </a:lstStyle>
          <a:p>
            <a:pPr>
              <a:defRPr/>
            </a:pPr>
            <a:fld id="{000C206F-1F72-41B5-9AC3-8B11274C0684}"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1198800" y="2484000"/>
            <a:ext cx="9799200" cy="1018800"/>
          </a:xfrm>
        </p:spPr>
        <p:txBody>
          <a:bodyPr lIns="90000" tIns="46800" rIns="90000" bIns="46800" anchor="t"/>
          <a:lstStyle>
            <a:lvl1pPr algn="ctr">
              <a:defRPr sz="6000"/>
            </a:lvl1pPr>
          </a:lstStyle>
          <a:p>
            <a:pPr lvl="0"/>
            <a:r>
              <a:rPr lang="zh-CN" altLang="en-US">
                <a:sym typeface="+mn-ea"/>
              </a:rPr>
              <a:t>单击此处编辑母版标题样式</a:t>
            </a:r>
            <a:endParaRPr>
              <a:sym typeface="+mn-ea"/>
            </a:endParaRPr>
          </a:p>
        </p:txBody>
      </p:sp>
      <p:sp>
        <p:nvSpPr>
          <p:cNvPr id="7" name="文本占位符 6"/>
          <p:cNvSpPr>
            <a:spLocks noGrp="1"/>
          </p:cNvSpPr>
          <p:nvPr>
            <p:ph type="body" sz="quarter" idx="13"/>
          </p:nvPr>
        </p:nvSpPr>
        <p:spPr>
          <a:xfrm>
            <a:off x="1198800" y="3560400"/>
            <a:ext cx="9799200" cy="471600"/>
          </a:xfrm>
        </p:spPr>
        <p:txBody>
          <a:bodyPr/>
          <a:lstStyle>
            <a:lvl1pPr algn="ctr">
              <a:lnSpc>
                <a:spcPct val="110000"/>
              </a:lnSpc>
              <a:buNone/>
              <a:defRPr sz="2400" spc="200"/>
            </a:lvl1pPr>
          </a:lstStyle>
          <a:p>
            <a:pPr lvl="0"/>
            <a:r>
              <a:rPr lang="zh-CN" altLang="en-US" dirty="0"/>
              <a:t>单击此处编辑母版文本样式</a:t>
            </a:r>
            <a:endParaRPr lang="zh-CN" altLang="en-US" dirty="0"/>
          </a:p>
        </p:txBody>
      </p:sp>
      <p:sp>
        <p:nvSpPr>
          <p:cNvPr id="4" name="日期占位符 3"/>
          <p:cNvSpPr>
            <a:spLocks noGrp="1"/>
          </p:cNvSpPr>
          <p:nvPr>
            <p:ph type="dt" sz="half" idx="14"/>
            <p:custDataLst>
              <p:tags r:id="rId2"/>
            </p:custDataLst>
          </p:nvPr>
        </p:nvSpPr>
        <p:spPr/>
        <p:txBody>
          <a:bodyPr/>
          <a:lstStyle>
            <a:lvl1pPr>
              <a:defRPr/>
            </a:lvl1pPr>
          </a:lstStyle>
          <a:p>
            <a:pPr>
              <a:defRPr/>
            </a:pPr>
            <a:fld id="{C0A01473-744D-414C-813C-476585710B3C}" type="datetimeFigureOut">
              <a:rPr lang="zh-CN" altLang="en-US"/>
            </a:fld>
            <a:endParaRPr lang="zh-CN" altLang="en-US"/>
          </a:p>
        </p:txBody>
      </p:sp>
      <p:sp>
        <p:nvSpPr>
          <p:cNvPr id="5"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6"/>
            <p:custDataLst>
              <p:tags r:id="rId4"/>
            </p:custDataLst>
          </p:nvPr>
        </p:nvSpPr>
        <p:spPr/>
        <p:txBody>
          <a:bodyPr/>
          <a:lstStyle>
            <a:lvl1pPr>
              <a:defRPr/>
            </a:lvl1pPr>
          </a:lstStyle>
          <a:p>
            <a:pPr>
              <a:defRPr/>
            </a:pPr>
            <a:fld id="{B953138C-B6E2-4B6B-A655-2CCA7BED64BE}"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08400" y="1490400"/>
            <a:ext cx="10969200" cy="4759200"/>
          </a:xfrm>
        </p:spPr>
        <p:txBody>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2"/>
            </p:custDataLst>
          </p:nvPr>
        </p:nvSpPr>
        <p:spPr/>
        <p:txBody>
          <a:bodyPr/>
          <a:lstStyle>
            <a:lvl1pPr>
              <a:defRPr/>
            </a:lvl1pPr>
          </a:lstStyle>
          <a:p>
            <a:pPr>
              <a:defRPr/>
            </a:pPr>
            <a:fld id="{A6B21CBF-5AFC-4DF2-AF32-622C3B09CF0E}"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B7F778D1-46E9-4B28-AED1-8FEBFB388161}"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90800" y="3848400"/>
            <a:ext cx="7768800" cy="766800"/>
          </a:xfrm>
        </p:spPr>
        <p:txBody>
          <a:bodyPr lIns="90000" tIns="46800" rIns="90000" bIns="46800" anchor="b"/>
          <a:lstStyle>
            <a:lvl1pPr>
              <a:defRPr sz="4400"/>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1990800" y="4615200"/>
            <a:ext cx="7768800" cy="867600"/>
          </a:xfrm>
        </p:spPr>
        <p:txBody>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8CE6E5EB-7C6E-482D-ACE3-85DDECFCE434}"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8FFD7377-E6CF-4A9B-BD74-2AC9A595B926}"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内容占位符 2"/>
          <p:cNvSpPr>
            <a:spLocks noGrp="1"/>
          </p:cNvSpPr>
          <p:nvPr>
            <p:ph sz="half" idx="1"/>
          </p:nvPr>
        </p:nvSpPr>
        <p:spPr>
          <a:xfrm>
            <a:off x="608400" y="1501200"/>
            <a:ext cx="5176800" cy="4748400"/>
          </a:xfrm>
        </p:spPr>
        <p:txBody>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nvPr>
        </p:nvSpPr>
        <p:spPr>
          <a:xfrm>
            <a:off x="6411600" y="1501200"/>
            <a:ext cx="5176800" cy="47484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3"/>
          <p:cNvSpPr>
            <a:spLocks noGrp="1"/>
          </p:cNvSpPr>
          <p:nvPr>
            <p:ph type="dt" sz="half" idx="10"/>
            <p:custDataLst>
              <p:tags r:id="rId2"/>
            </p:custDataLst>
          </p:nvPr>
        </p:nvSpPr>
        <p:spPr/>
        <p:txBody>
          <a:bodyPr/>
          <a:lstStyle>
            <a:lvl1pPr>
              <a:defRPr/>
            </a:lvl1pPr>
          </a:lstStyle>
          <a:p>
            <a:pPr>
              <a:defRPr/>
            </a:pPr>
            <a:fld id="{67C246B8-73D1-4EBD-AC5B-D71F8EB75BCB}" type="datetimeFigureOut">
              <a:rPr lang="zh-CN" altLang="en-US"/>
            </a:fld>
            <a:endParaRPr lang="zh-CN" altLang="en-US"/>
          </a:p>
        </p:txBody>
      </p:sp>
      <p:sp>
        <p:nvSpPr>
          <p:cNvPr id="6"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4"/>
            </p:custDataLst>
          </p:nvPr>
        </p:nvSpPr>
        <p:spPr/>
        <p:txBody>
          <a:bodyPr/>
          <a:lstStyle>
            <a:lvl1pPr>
              <a:defRPr/>
            </a:lvl1pPr>
          </a:lstStyle>
          <a:p>
            <a:pPr>
              <a:defRPr/>
            </a:pPr>
            <a:fld id="{9487BBF1-6C06-4CA7-BC58-B614107D6DC3}"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文本占位符 2"/>
          <p:cNvSpPr>
            <a:spLocks noGrp="1"/>
          </p:cNvSpPr>
          <p:nvPr>
            <p:ph type="body" idx="1"/>
          </p:nvPr>
        </p:nvSpPr>
        <p:spPr>
          <a:xfrm>
            <a:off x="608400" y="1429200"/>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08400" y="1854000"/>
            <a:ext cx="5342400" cy="4395600"/>
          </a:xfrm>
        </p:spPr>
        <p:txBody>
          <a:bodyPr lIns="101600" tIns="0" rIns="82550" bIns="0"/>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p:nvPr>
        </p:nvSpPr>
        <p:spPr>
          <a:xfrm>
            <a:off x="6235750" y="1421729"/>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sym typeface="+mn-ea"/>
              </a:rPr>
              <a:t>单击此处编辑母版文本样式</a:t>
            </a:r>
            <a:endParaRPr lang="zh-CN" altLang="en-US">
              <a:sym typeface="+mn-ea"/>
            </a:endParaRPr>
          </a:p>
        </p:txBody>
      </p:sp>
      <p:sp>
        <p:nvSpPr>
          <p:cNvPr id="6" name="内容占位符 5"/>
          <p:cNvSpPr>
            <a:spLocks noGrp="1"/>
          </p:cNvSpPr>
          <p:nvPr>
            <p:ph sz="quarter" idx="4"/>
          </p:nvPr>
        </p:nvSpPr>
        <p:spPr>
          <a:xfrm>
            <a:off x="6235750" y="1854000"/>
            <a:ext cx="5342400" cy="4395600"/>
          </a:xfrm>
        </p:spPr>
        <p:txBody>
          <a:bodyPr lIns="101600" tIns="0" rIns="82550" bIns="0"/>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3"/>
          <p:cNvSpPr>
            <a:spLocks noGrp="1"/>
          </p:cNvSpPr>
          <p:nvPr>
            <p:ph type="dt" sz="half" idx="10"/>
            <p:custDataLst>
              <p:tags r:id="rId2"/>
            </p:custDataLst>
          </p:nvPr>
        </p:nvSpPr>
        <p:spPr/>
        <p:txBody>
          <a:bodyPr/>
          <a:lstStyle>
            <a:lvl1pPr>
              <a:defRPr/>
            </a:lvl1pPr>
          </a:lstStyle>
          <a:p>
            <a:pPr>
              <a:defRPr/>
            </a:pPr>
            <a:fld id="{F33C6E7B-C0DD-471F-B47E-6F9F287938A4}" type="datetimeFigureOut">
              <a:rPr lang="zh-CN" altLang="en-US"/>
            </a:fld>
            <a:endParaRPr lang="zh-CN" altLang="en-US"/>
          </a:p>
        </p:txBody>
      </p:sp>
      <p:sp>
        <p:nvSpPr>
          <p:cNvPr id="8"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4"/>
            </p:custDataLst>
          </p:nvPr>
        </p:nvSpPr>
        <p:spPr/>
        <p:txBody>
          <a:bodyPr/>
          <a:lstStyle>
            <a:lvl1pPr>
              <a:defRPr/>
            </a:lvl1pPr>
          </a:lstStyle>
          <a:p>
            <a:pPr>
              <a:defRPr/>
            </a:pPr>
            <a:fld id="{0F553175-6569-4B7C-AFD7-EBE328A2BF51}"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a:sym typeface="+mn-ea"/>
              </a:rPr>
              <a:t>单击此处编辑母版标题样式</a:t>
            </a:r>
            <a:endParaRPr>
              <a:sym typeface="+mn-ea"/>
            </a:endParaRPr>
          </a:p>
        </p:txBody>
      </p:sp>
      <p:sp>
        <p:nvSpPr>
          <p:cNvPr id="3" name="日期占位符 3"/>
          <p:cNvSpPr>
            <a:spLocks noGrp="1"/>
          </p:cNvSpPr>
          <p:nvPr>
            <p:ph type="dt" sz="half" idx="10"/>
            <p:custDataLst>
              <p:tags r:id="rId2"/>
            </p:custDataLst>
          </p:nvPr>
        </p:nvSpPr>
        <p:spPr/>
        <p:txBody>
          <a:bodyPr/>
          <a:lstStyle>
            <a:lvl1pPr>
              <a:defRPr/>
            </a:lvl1pPr>
          </a:lstStyle>
          <a:p>
            <a:pPr>
              <a:defRPr/>
            </a:pPr>
            <a:fld id="{C4F361FF-D906-46EF-A591-E87648E4C3D2}"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pPr>
              <a:defRPr/>
            </a:pPr>
            <a:fld id="{A0E6D495-F682-4BD1-A342-8CB68B0F6BC6}"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2"/>
            </p:custDataLst>
          </p:nvPr>
        </p:nvSpPr>
        <p:spPr/>
        <p:txBody>
          <a:bodyPr/>
          <a:lstStyle>
            <a:lvl1pPr>
              <a:defRPr/>
            </a:lvl1pPr>
          </a:lstStyle>
          <a:p>
            <a:pPr>
              <a:defRPr/>
            </a:pPr>
            <a:fld id="{42F57E81-857F-4019-B78B-2C42FB642E08}" type="datetimeFigureOut">
              <a:rPr lang="zh-CN" altLang="en-US"/>
            </a:fld>
            <a:endParaRPr lang="zh-CN" altLang="en-US"/>
          </a:p>
        </p:txBody>
      </p:sp>
      <p:sp>
        <p:nvSpPr>
          <p:cNvPr id="3"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4"/>
            </p:custDataLst>
          </p:nvPr>
        </p:nvSpPr>
        <p:spPr/>
        <p:txBody>
          <a:bodyPr/>
          <a:lstStyle>
            <a:lvl1pPr>
              <a:defRPr/>
            </a:lvl1pPr>
          </a:lstStyle>
          <a:p>
            <a:pPr>
              <a:defRPr/>
            </a:pPr>
            <a:fld id="{2B235BE8-F9EE-46C0-93B5-CF56FDF172EB}"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233077" cy="4608000"/>
          </a:xfrm>
        </p:spPr>
        <p:txBody>
          <a:bodyPr/>
          <a:lstStyle>
            <a:lvl1pPr>
              <a:buNone/>
              <a:defRPr sz="1600"/>
            </a:lvl1pPr>
          </a:lstStyle>
          <a:p>
            <a:pPr lvl="0"/>
            <a:endParaRPr noProof="0" dirty="0">
              <a:sym typeface="+mn-ea"/>
            </a:endParaRPr>
          </a:p>
        </p:txBody>
      </p:sp>
      <p:sp>
        <p:nvSpPr>
          <p:cNvPr id="4" name="文本占位符 3"/>
          <p:cNvSpPr>
            <a:spLocks noGrp="1"/>
          </p:cNvSpPr>
          <p:nvPr>
            <p:ph type="body" sz="half" idx="2"/>
          </p:nvPr>
        </p:nvSpPr>
        <p:spPr>
          <a:xfrm>
            <a:off x="6350400" y="1555200"/>
            <a:ext cx="5227200" cy="4608000"/>
          </a:xfrm>
        </p:spPr>
        <p:txBody>
          <a:bodyPr/>
          <a:lstStyle>
            <a:lvl1pPr>
              <a:buNone/>
              <a:defRPr sz="1600"/>
            </a:lvl1pPr>
          </a:lstStyle>
          <a:p>
            <a:pPr lvl="0"/>
            <a:r>
              <a:rPr dirty="0">
                <a:sym typeface="+mn-ea"/>
              </a:rPr>
              <a:t>单击此处编辑母版文本样式</a:t>
            </a:r>
            <a:endParaRPr dirty="0">
              <a:sym typeface="+mn-ea"/>
            </a:endParaRPr>
          </a:p>
        </p:txBody>
      </p:sp>
      <p:sp>
        <p:nvSpPr>
          <p:cNvPr id="9" name="标题 8"/>
          <p:cNvSpPr>
            <a:spLocks noGrp="1"/>
          </p:cNvSpPr>
          <p:nvPr>
            <p:ph type="title"/>
          </p:nvPr>
        </p:nvSpPr>
        <p:spPr/>
        <p:txBody>
          <a:bodyPr/>
          <a:lstStyle/>
          <a:p>
            <a:r>
              <a:rPr lang="zh-CN" altLang="en-US"/>
              <a:t>单击此处编辑母版标题样式</a:t>
            </a:r>
            <a:endParaRPr lang="zh-CN" altLang="en-US"/>
          </a:p>
        </p:txBody>
      </p:sp>
      <p:sp>
        <p:nvSpPr>
          <p:cNvPr id="5" name="日期占位符 3"/>
          <p:cNvSpPr>
            <a:spLocks noGrp="1"/>
          </p:cNvSpPr>
          <p:nvPr>
            <p:ph type="dt" sz="half" idx="10"/>
            <p:custDataLst>
              <p:tags r:id="rId2"/>
            </p:custDataLst>
          </p:nvPr>
        </p:nvSpPr>
        <p:spPr/>
        <p:txBody>
          <a:bodyPr/>
          <a:lstStyle>
            <a:lvl1pPr>
              <a:defRPr/>
            </a:lvl1pPr>
          </a:lstStyle>
          <a:p>
            <a:pPr>
              <a:defRPr/>
            </a:pPr>
            <a:fld id="{235261DB-2C2C-4AD2-A834-5D98A4AFB0F9}" type="datetimeFigureOut">
              <a:rPr lang="zh-CN" altLang="en-US"/>
            </a:fld>
            <a:endParaRPr lang="zh-CN" altLang="en-US"/>
          </a:p>
        </p:txBody>
      </p:sp>
      <p:sp>
        <p:nvSpPr>
          <p:cNvPr id="6"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4"/>
            </p:custDataLst>
          </p:nvPr>
        </p:nvSpPr>
        <p:spPr/>
        <p:txBody>
          <a:bodyPr/>
          <a:lstStyle>
            <a:lvl1pPr>
              <a:defRPr/>
            </a:lvl1pPr>
          </a:lstStyle>
          <a:p>
            <a:pPr>
              <a:defRPr/>
            </a:pPr>
            <a:fld id="{ECE5C34D-7DA7-4BB3-8943-978ACD101F4D}"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34800" y="914400"/>
            <a:ext cx="1044000" cy="5029200"/>
          </a:xfrm>
        </p:spPr>
        <p:txBody>
          <a:bodyPr vert="eaVert" lIns="90000" tIns="46800" rIns="90000" bIns="46800"/>
          <a:lstStyle>
            <a:lvl1pPr>
              <a:buNone/>
              <a:defRPr sz="2800"/>
            </a:lvl1pPr>
          </a:lstStyle>
          <a:p>
            <a:pPr lvl="0"/>
            <a:r>
              <a:rPr lang="zh-CN" altLang="en-US" dirty="0">
                <a:sym typeface="+mn-ea"/>
              </a:rPr>
              <a:t>单击此处编辑母版标题样式</a:t>
            </a:r>
            <a:endParaRPr dirty="0">
              <a:sym typeface="+mn-ea"/>
            </a:endParaRPr>
          </a:p>
        </p:txBody>
      </p:sp>
      <p:sp>
        <p:nvSpPr>
          <p:cNvPr id="3" name="竖排文字占位符 2"/>
          <p:cNvSpPr>
            <a:spLocks noGrp="1"/>
          </p:cNvSpPr>
          <p:nvPr>
            <p:ph type="body" orient="vert" idx="1"/>
          </p:nvPr>
        </p:nvSpPr>
        <p:spPr>
          <a:xfrm>
            <a:off x="914400" y="914400"/>
            <a:ext cx="9169200" cy="5029200"/>
          </a:xfrm>
        </p:spPr>
        <p:txBody>
          <a:bodyPr vert="eaVert" lIns="46800" r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00CFF75C-E561-436B-8A02-03B536D54C46}"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A8CD5E01-D41A-40D7-8D17-B2674B332D52}"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013" y="608013"/>
            <a:ext cx="10969625" cy="706437"/>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013" y="1490663"/>
            <a:ext cx="10969625" cy="4759325"/>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775" y="6315075"/>
            <a:ext cx="2698750" cy="315913"/>
          </a:xfrm>
          <a:prstGeom prst="rect">
            <a:avLst/>
          </a:prstGeom>
        </p:spPr>
        <p:txBody>
          <a:bodyPr vert="horz" lIns="91440" tIns="45720" rIns="91440" bIns="45720" rtlCol="0" anchor="ctr">
            <a:normAutofit/>
          </a:bodyPr>
          <a:lstStyle>
            <a:lvl1pPr algn="l"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E8CCFEB6-618E-4A1A-9E2C-91417994C72D}" type="datetimeFigureOut">
              <a:rPr lang="zh-CN" altLang="en-US"/>
            </a:fld>
            <a:endParaRPr lang="zh-CN" altLang="en-US"/>
          </a:p>
        </p:txBody>
      </p:sp>
      <p:sp>
        <p:nvSpPr>
          <p:cNvPr id="5" name="页脚占位符 4"/>
          <p:cNvSpPr>
            <a:spLocks noGrp="1"/>
          </p:cNvSpPr>
          <p:nvPr>
            <p:ph type="ftr" sz="quarter" idx="3"/>
            <p:custDataLst>
              <p:tags r:id="rId15"/>
            </p:custDataLst>
          </p:nvPr>
        </p:nvSpPr>
        <p:spPr>
          <a:xfrm>
            <a:off x="4116388" y="6315075"/>
            <a:ext cx="3959225" cy="315913"/>
          </a:xfrm>
          <a:prstGeom prst="rect">
            <a:avLst/>
          </a:prstGeom>
        </p:spPr>
        <p:txBody>
          <a:bodyPr vert="horz" lIns="91440" tIns="45720" rIns="91440" bIns="45720" rtlCol="0" anchor="ctr">
            <a:normAutofit/>
          </a:bodyPr>
          <a:lstStyle>
            <a:lvl1pPr algn="ct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custDataLst>
              <p:tags r:id="rId16"/>
            </p:custDataLst>
          </p:nvPr>
        </p:nvSpPr>
        <p:spPr>
          <a:xfrm>
            <a:off x="8877300" y="6315075"/>
            <a:ext cx="2700338" cy="315913"/>
          </a:xfrm>
          <a:prstGeom prst="rect">
            <a:avLst/>
          </a:prstGeom>
        </p:spPr>
        <p:txBody>
          <a:bodyPr vert="horz" lIns="91440" tIns="45720" rIns="91440" bIns="45720" rtlCol="0" anchor="ctr">
            <a:normAutofit/>
          </a:bodyPr>
          <a:lstStyle>
            <a:lvl1pPr algn="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3530D2ED-61A5-47BE-8420-042E7C26F23A}" type="slidenum">
              <a:rPr lang="zh-CN" altLang="en-US"/>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b="1" kern="1200" spc="300">
          <a:solidFill>
            <a:srgbClr val="262626"/>
          </a:solidFill>
          <a:latin typeface="Arial" panose="020B0604020202020204" pitchFamily="34" charset="0"/>
          <a:ea typeface="微软雅黑" panose="020B0503020204020204" pitchFamily="34" charset="-122"/>
          <a:cs typeface="+mj-cs"/>
        </a:defRPr>
      </a:lvl1pPr>
      <a:lvl2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Arial" panose="020B0604020202020204" pitchFamily="34" charset="0"/>
          <a:ea typeface="微软雅黑" panose="020B0503020204020204" pitchFamily="34" charset="-122"/>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Arial" panose="020B0604020202020204" pitchFamily="34" charset="0"/>
          <a:ea typeface="微软雅黑" panose="020B0503020204020204" pitchFamily="34" charset="-122"/>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Arial" panose="020B0604020202020204" pitchFamily="34" charset="0"/>
          <a:ea typeface="微软雅黑" panose="020B0503020204020204" pitchFamily="34" charset="-122"/>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Arial" panose="020B0604020202020204" pitchFamily="34" charset="0"/>
          <a:ea typeface="微软雅黑" panose="020B0503020204020204" pitchFamily="34" charset="-122"/>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8.xml"/><Relationship Id="rId6" Type="http://schemas.openxmlformats.org/officeDocument/2006/relationships/image" Target="../media/image2.png"/><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3"/>
          <p:cNvPicPr>
            <a:picLocks noChangeAspect="1"/>
          </p:cNvPicPr>
          <p:nvPr/>
        </p:nvPicPr>
        <p:blipFill>
          <a:blip r:embed="rId1"/>
          <a:srcRect/>
          <a:stretch>
            <a:fillRect/>
          </a:stretch>
        </p:blipFill>
        <p:spPr bwMode="auto">
          <a:xfrm>
            <a:off x="1588" y="0"/>
            <a:ext cx="12211050" cy="6869113"/>
          </a:xfrm>
          <a:prstGeom prst="rect">
            <a:avLst/>
          </a:prstGeom>
          <a:noFill/>
          <a:ln w="9525">
            <a:noFill/>
            <a:miter lim="800000"/>
            <a:headEnd/>
            <a:tailEnd/>
          </a:ln>
        </p:spPr>
      </p:pic>
      <p:sp>
        <p:nvSpPr>
          <p:cNvPr id="100" name="文本框 99"/>
          <p:cNvSpPr txBox="1"/>
          <p:nvPr/>
        </p:nvSpPr>
        <p:spPr>
          <a:xfrm>
            <a:off x="1632585" y="1699895"/>
            <a:ext cx="9281160" cy="3340100"/>
          </a:xfrm>
          <a:prstGeom prst="rect">
            <a:avLst/>
          </a:prstGeom>
          <a:noFill/>
          <a:ln w="9525">
            <a:noFill/>
          </a:ln>
        </p:spPr>
        <p:txBody>
          <a:bodyPr>
            <a:spAutoFit/>
            <a:scene3d>
              <a:camera prst="orthographicFront"/>
              <a:lightRig rig="threePt" dir="t"/>
            </a:scene3d>
          </a:bodyPr>
          <a:lstStyle/>
          <a:p>
            <a:pPr algn="ctr" fontAlgn="auto">
              <a:lnSpc>
                <a:spcPct val="160000"/>
              </a:lnSpc>
              <a:spcBef>
                <a:spcPts val="0"/>
              </a:spcBef>
              <a:spcAft>
                <a:spcPts val="0"/>
              </a:spcAft>
              <a:defRPr/>
            </a:pPr>
            <a:r>
              <a:rPr lang="zh-CN" altLang="en-US" sz="4400" b="1">
                <a:solidFill>
                  <a:srgbClr val="C00000"/>
                </a:solidFill>
                <a:effectLst>
                  <a:outerShdw blurRad="38100" dist="19050" dir="2700000" algn="tl" rotWithShape="0">
                    <a:schemeClr val="dk1">
                      <a:alpha val="40000"/>
                    </a:schemeClr>
                  </a:outerShdw>
                </a:effectLst>
                <a:latin typeface="+mn-ea"/>
                <a:ea typeface="+mn-ea"/>
              </a:rPr>
              <a:t>市城乡建设局关于印发沈阳市建设工程安全生产集中整治工作实施方案的通知</a:t>
            </a:r>
            <a:endParaRPr lang="zh-CN" altLang="en-US" sz="4400" b="1">
              <a:solidFill>
                <a:srgbClr val="C00000"/>
              </a:solidFill>
              <a:effectLst>
                <a:outerShdw blurRad="38100" dist="19050" dir="2700000" algn="tl" rotWithShape="0">
                  <a:schemeClr val="dk1">
                    <a:alpha val="40000"/>
                  </a:schemeClr>
                </a:outerShdw>
              </a:effectLst>
              <a:latin typeface="+mn-ea"/>
              <a:ea typeface="+mn-ea"/>
            </a:endParaRPr>
          </a:p>
        </p:txBody>
      </p:sp>
      <p:sp>
        <p:nvSpPr>
          <p:cNvPr id="28" name="矩形 27"/>
          <p:cNvSpPr/>
          <p:nvPr>
            <p:custDataLst>
              <p:tags r:id="rId2"/>
            </p:custDataLst>
          </p:nvPr>
        </p:nvSpPr>
        <p:spPr>
          <a:xfrm>
            <a:off x="1588" y="6267450"/>
            <a:ext cx="12190412" cy="601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10" b="1"/>
          </a:p>
        </p:txBody>
      </p:sp>
      <p:sp>
        <p:nvSpPr>
          <p:cNvPr id="14340" name="文本框 5"/>
          <p:cNvSpPr txBox="1">
            <a:spLocks noChangeArrowheads="1"/>
          </p:cNvSpPr>
          <p:nvPr>
            <p:custDataLst>
              <p:tags r:id="rId3"/>
            </p:custDataLst>
          </p:nvPr>
        </p:nvSpPr>
        <p:spPr bwMode="auto">
          <a:xfrm>
            <a:off x="0" y="6373813"/>
            <a:ext cx="12192000" cy="368300"/>
          </a:xfrm>
          <a:prstGeom prst="rect">
            <a:avLst/>
          </a:prstGeom>
          <a:noFill/>
          <a:ln w="9525">
            <a:noFill/>
            <a:miter lim="800000"/>
          </a:ln>
        </p:spPr>
        <p:txBody>
          <a:bodyPr>
            <a:spAutoFit/>
          </a:bodyPr>
          <a:lstStyle/>
          <a:p>
            <a:r>
              <a:rPr lang="zh-CN" altLang="en-US">
                <a:solidFill>
                  <a:schemeClr val="bg1"/>
                </a:solidFill>
                <a:ea typeface="微软雅黑" panose="020B0503020204020204" pitchFamily="34" charset="-122"/>
                <a:sym typeface="+mn-ea"/>
              </a:rPr>
              <a:t>  沈建发</a:t>
            </a:r>
            <a:r>
              <a:rPr lang="en-US" altLang="zh-CN">
                <a:solidFill>
                  <a:schemeClr val="bg1"/>
                </a:solidFill>
                <a:ea typeface="微软雅黑" panose="020B0503020204020204" pitchFamily="34" charset="-122"/>
                <a:sym typeface="+mn-ea"/>
              </a:rPr>
              <a:t>﹝2019﹞138</a:t>
            </a:r>
            <a:r>
              <a:rPr lang="zh-CN" altLang="en-US">
                <a:solidFill>
                  <a:schemeClr val="bg1"/>
                </a:solidFill>
                <a:ea typeface="微软雅黑" panose="020B0503020204020204" pitchFamily="34" charset="-122"/>
                <a:sym typeface="+mn-ea"/>
              </a:rPr>
              <a:t>号                                                                                                                     </a:t>
            </a:r>
            <a:r>
              <a:rPr lang="zh-CN" altLang="zh-CN">
                <a:solidFill>
                  <a:schemeClr val="bg1"/>
                </a:solidFill>
                <a:ea typeface="微软雅黑" panose="020B0503020204020204" pitchFamily="34" charset="-122"/>
                <a:sym typeface="+mn-ea"/>
              </a:rPr>
              <a:t>沈阳市城乡建设局</a:t>
            </a:r>
            <a:r>
              <a:rPr lang="zh-CN" altLang="zh-CN">
                <a:solidFill>
                  <a:schemeClr val="bg1"/>
                </a:solidFill>
                <a:ea typeface="微软雅黑" panose="020B0503020204020204" pitchFamily="34" charset="-122"/>
              </a:rPr>
              <a:t> </a:t>
            </a:r>
            <a:endParaRPr lang="zh-CN" altLang="en-US">
              <a:solidFill>
                <a:schemeClr val="bg1"/>
              </a:solidFill>
              <a:ea typeface="微软雅黑" panose="020B0503020204020204" pitchFamily="34" charset="-122"/>
            </a:endParaRPr>
          </a:p>
        </p:txBody>
      </p:sp>
    </p:spTree>
    <p:custDataLst>
      <p:tags r:id="rId4"/>
    </p:custData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sym typeface="+mn-ea"/>
              </a:rPr>
              <a:t>文件出台背景</a:t>
            </a:r>
            <a:r>
              <a:rPr lang="zh-CN" altLang="en-US" sz="1500" b="1">
                <a:solidFill>
                  <a:srgbClr val="2C3637"/>
                </a:solidFill>
                <a:latin typeface="微软雅黑" panose="020B0503020204020204" pitchFamily="34" charset="-122"/>
                <a:ea typeface="微软雅黑" panose="020B0503020204020204" pitchFamily="34" charset="-122"/>
              </a:rPr>
              <a:t>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16387"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6434138" y="720725"/>
            <a:ext cx="5426075" cy="506730"/>
          </a:xfrm>
          <a:prstGeom prst="rect">
            <a:avLst/>
          </a:prstGeom>
        </p:spPr>
        <p:txBody>
          <a:bodyPr>
            <a:spAutoFit/>
          </a:bodyPr>
          <a:lstStyle/>
          <a:p>
            <a:pPr fontAlgn="auto">
              <a:lnSpc>
                <a:spcPct val="150000"/>
              </a:lnSpc>
              <a:spcBef>
                <a:spcPts val="0"/>
              </a:spcBef>
              <a:spcAft>
                <a:spcPts val="0"/>
              </a:spcAft>
              <a:defRPr/>
            </a:pPr>
            <a:r>
              <a:rPr lang="en-US" altLang="zh-CN">
                <a:solidFill>
                  <a:schemeClr val="tx1">
                    <a:lumMod val="85000"/>
                    <a:lumOff val="15000"/>
                  </a:schemeClr>
                </a:solidFill>
                <a:latin typeface="+mn-lt"/>
                <a:ea typeface="+mn-ea"/>
              </a:rPr>
              <a:t>        </a:t>
            </a:r>
            <a:endParaRPr lang="en-US" altLang="zh-CN">
              <a:solidFill>
                <a:schemeClr val="tx1">
                  <a:lumMod val="85000"/>
                  <a:lumOff val="15000"/>
                </a:schemeClr>
              </a:solidFill>
              <a:latin typeface="+mn-lt"/>
              <a:ea typeface="+mn-ea"/>
            </a:endParaRPr>
          </a:p>
        </p:txBody>
      </p:sp>
      <p:sp>
        <p:nvSpPr>
          <p:cNvPr id="16389" name="文本框 3"/>
          <p:cNvSpPr txBox="1">
            <a:spLocks noChangeArrowheads="1"/>
          </p:cNvSpPr>
          <p:nvPr/>
        </p:nvSpPr>
        <p:spPr bwMode="auto">
          <a:xfrm>
            <a:off x="2105025" y="11113"/>
            <a:ext cx="2540000" cy="336550"/>
          </a:xfrm>
          <a:prstGeom prst="rect">
            <a:avLst/>
          </a:prstGeom>
          <a:noFill/>
          <a:ln w="9525">
            <a:noFill/>
            <a:miter lim="800000"/>
          </a:ln>
        </p:spPr>
        <p:txBody>
          <a:bodyPr>
            <a:spAutoFit/>
          </a:bodyPr>
          <a:lstStyle/>
          <a:p>
            <a:r>
              <a:rPr lang="en-US" altLang="zh-CN" sz="1600">
                <a:solidFill>
                  <a:srgbClr val="C00000"/>
                </a:solidFill>
                <a:latin typeface="微软雅黑" panose="020B0503020204020204" pitchFamily="34" charset="-122"/>
                <a:ea typeface="微软雅黑" panose="020B0503020204020204" pitchFamily="34" charset="-122"/>
              </a:rPr>
              <a:t>Document Background</a:t>
            </a:r>
            <a:endParaRPr lang="en-US" altLang="zh-CN" sz="1600">
              <a:solidFill>
                <a:srgbClr val="C00000"/>
              </a:solidFill>
              <a:latin typeface="微软雅黑" panose="020B0503020204020204" pitchFamily="34" charset="-122"/>
              <a:ea typeface="微软雅黑" panose="020B0503020204020204" pitchFamily="34" charset="-122"/>
            </a:endParaRPr>
          </a:p>
        </p:txBody>
      </p:sp>
      <p:pic>
        <p:nvPicPr>
          <p:cNvPr id="16390" name="图片 2"/>
          <p:cNvPicPr>
            <a:picLocks noChangeAspect="1"/>
          </p:cNvPicPr>
          <p:nvPr/>
        </p:nvPicPr>
        <p:blipFill>
          <a:blip r:embed="rId6"/>
          <a:srcRect/>
          <a:stretch>
            <a:fillRect/>
          </a:stretch>
        </p:blipFill>
        <p:spPr bwMode="auto">
          <a:xfrm>
            <a:off x="422275" y="1844675"/>
            <a:ext cx="5434013" cy="3243263"/>
          </a:xfrm>
          <a:prstGeom prst="rect">
            <a:avLst/>
          </a:prstGeom>
          <a:noFill/>
          <a:ln w="9525">
            <a:noFill/>
            <a:miter lim="800000"/>
            <a:headEnd/>
            <a:tailEnd/>
          </a:ln>
        </p:spPr>
      </p:pic>
      <p:sp>
        <p:nvSpPr>
          <p:cNvPr id="2" name="文本框 1"/>
          <p:cNvSpPr txBox="1"/>
          <p:nvPr/>
        </p:nvSpPr>
        <p:spPr>
          <a:xfrm>
            <a:off x="6433820" y="2041525"/>
            <a:ext cx="4665980" cy="1630045"/>
          </a:xfrm>
          <a:prstGeom prst="rect">
            <a:avLst/>
          </a:prstGeom>
          <a:noFill/>
        </p:spPr>
        <p:txBody>
          <a:bodyPr wrap="square">
            <a:spAutoFit/>
          </a:bodyPr>
          <a:p>
            <a:pPr fontAlgn="auto">
              <a:spcBef>
                <a:spcPts val="0"/>
              </a:spcBef>
              <a:spcAft>
                <a:spcPts val="0"/>
              </a:spcAft>
              <a:defRPr/>
            </a:pPr>
            <a:r>
              <a:rPr lang="zh-CN" sz="2000">
                <a:effectLst>
                  <a:outerShdw blurRad="38100" dist="19050" dir="2700000" algn="tl" rotWithShape="0">
                    <a:schemeClr val="dk1">
                      <a:alpha val="40000"/>
                    </a:schemeClr>
                  </a:outerShdw>
                </a:effectLst>
                <a:latin typeface="+mn-lt"/>
                <a:ea typeface="宋体" panose="02010600030101010101" pitchFamily="2" charset="-122"/>
                <a:sym typeface="+mn-ea"/>
              </a:rPr>
              <a:t>出台背景：</a:t>
            </a:r>
            <a:endParaRPr lang="zh-CN" sz="2000">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sz="2000">
                <a:effectLst>
                  <a:outerShdw blurRad="38100" dist="19050" dir="2700000" algn="tl" rotWithShape="0">
                    <a:schemeClr val="dk1">
                      <a:alpha val="40000"/>
                    </a:schemeClr>
                  </a:outerShdw>
                </a:effectLst>
                <a:latin typeface="+mn-lt"/>
                <a:ea typeface="宋体" panose="02010600030101010101" pitchFamily="2" charset="-122"/>
                <a:sym typeface="+mn-ea"/>
              </a:rPr>
              <a:t>按照市安委会统一部署，自即日起，市城乡建设局在全市范围内开展为期四个月的建设工程安全生产集中整治，特制定本方案。</a:t>
            </a:r>
            <a:endParaRPr lang="zh-CN" sz="2000">
              <a:effectLst>
                <a:outerShdw blurRad="38100" dist="19050" dir="2700000" algn="tl" rotWithShape="0">
                  <a:schemeClr val="dk1">
                    <a:alpha val="40000"/>
                  </a:schemeClr>
                </a:outerShdw>
              </a:effectLst>
              <a:latin typeface="+mn-lt"/>
              <a:ea typeface="宋体" panose="02010600030101010101" pitchFamily="2" charset="-122"/>
              <a:sym typeface="+mn-ea"/>
            </a:endParaRPr>
          </a:p>
        </p:txBody>
      </p:sp>
    </p:spTree>
    <p:custDataLst>
      <p:tags r:id="rId7"/>
    </p:custData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rPr>
              <a:t>主要内容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0483"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484" name="文本框 2"/>
          <p:cNvSpPr txBox="1">
            <a:spLocks noChangeArrowheads="1"/>
          </p:cNvSpPr>
          <p:nvPr/>
        </p:nvSpPr>
        <p:spPr bwMode="auto">
          <a:xfrm>
            <a:off x="1919288" y="42863"/>
            <a:ext cx="3790950" cy="246062"/>
          </a:xfrm>
          <a:prstGeom prst="rect">
            <a:avLst/>
          </a:prstGeom>
          <a:noFill/>
          <a:ln w="9525">
            <a:noFill/>
            <a:miter lim="800000"/>
          </a:ln>
        </p:spPr>
        <p:txBody>
          <a:bodyPr lIns="0" tIns="0" rIns="0" bIns="0">
            <a:spAutoFit/>
          </a:bodyPr>
          <a:lstStyle/>
          <a:p>
            <a:pPr marL="0" lvl="1"/>
            <a:r>
              <a:rPr lang="en-US" altLang="zh-CN" sz="1600">
                <a:solidFill>
                  <a:srgbClr val="C00000"/>
                </a:solidFill>
                <a:latin typeface="微软雅黑" panose="020B0503020204020204" pitchFamily="34" charset="-122"/>
                <a:ea typeface="微软雅黑" panose="020B0503020204020204" pitchFamily="34" charset="-122"/>
                <a:sym typeface="+mn-ea"/>
              </a:rPr>
              <a:t>Primary Coverage</a:t>
            </a:r>
            <a:endParaRPr lang="zh-CN" altLang="en-US" sz="160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277938" y="1412240"/>
            <a:ext cx="9383712" cy="3415030"/>
          </a:xfrm>
          <a:prstGeom prst="rect">
            <a:avLst/>
          </a:prstGeom>
          <a:noFill/>
        </p:spPr>
        <p:txBody>
          <a:bodyPr wrap="square">
            <a:spAutoFit/>
          </a:bodyPr>
          <a:lstStyle/>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主要内容</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（一）总体目标</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坚持企业自查与专业检查相结合、指导服务与严格执法相结合、行业督导与专项督查相结合，治理一批重大安全隐患，严惩一批违法违规行为，惩戒一批严重失信企业，问责曝光一批责任不落实、措施不力的单位和个人，各部门安全发展理念、红线意识“入心、入脑”，安全生产履职意识明显提升，安全生产“四责”联动落实体系更加完善，执法宽松软问题得到改善，全国、省、市“两会”和元旦、春节等重点时段全市建设工程安全生产形势持续稳定。</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（二）具体目标</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1.生产安全亡人事故起数、死亡人数同比近三年同期均值“双下降”。</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2.不发生较大以上生产安全事故、火灾事故和有恶劣影响的重大突发事件。</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3.执法监管文明规范，不出现负面舆情。</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p:txBody>
      </p:sp>
      <p:sp>
        <p:nvSpPr>
          <p:cNvPr id="20491" name="Text Box 13"/>
          <p:cNvSpPr txBox="1">
            <a:spLocks noChangeArrowheads="1"/>
          </p:cNvSpPr>
          <p:nvPr/>
        </p:nvSpPr>
        <p:spPr bwMode="auto">
          <a:xfrm>
            <a:off x="1873250" y="6227763"/>
            <a:ext cx="8193088" cy="376237"/>
          </a:xfrm>
          <a:prstGeom prst="rect">
            <a:avLst/>
          </a:prstGeom>
          <a:solidFill>
            <a:srgbClr val="0000FF"/>
          </a:solidFill>
          <a:ln w="9525">
            <a:solidFill>
              <a:schemeClr val="bg1"/>
            </a:solidFill>
            <a:miter lim="800000"/>
          </a:ln>
        </p:spPr>
        <p:txBody>
          <a:bodyPr>
            <a:spAutoFit/>
          </a:bodyPr>
          <a:lstStyle/>
          <a:p>
            <a:pPr algn="ctr">
              <a:spcBef>
                <a:spcPct val="50000"/>
              </a:spcBef>
            </a:pPr>
            <a:r>
              <a:rPr lang="zh-CN" altLang="en-US" b="1">
                <a:solidFill>
                  <a:schemeClr val="bg1"/>
                </a:solidFill>
              </a:rPr>
              <a:t>责任单位：沈阳市城乡建设局</a:t>
            </a:r>
            <a:endParaRPr lang="zh-CN" altLang="en-US" b="1">
              <a:solidFill>
                <a:schemeClr val="bg1"/>
              </a:solidFill>
            </a:endParaRPr>
          </a:p>
        </p:txBody>
      </p:sp>
    </p:spTree>
    <p:custDataLst>
      <p:tags r:id="rId6"/>
    </p:custDataLst>
  </p:cSld>
  <p:clrMapOvr>
    <a:masterClrMapping/>
  </p:clrMapOvr>
  <p:transition spd="slow"/>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p="http://schemas.openxmlformats.org/presentationml/2006/main">
  <p:tag name="KSO_WM_FULL_TEXT_BEAUTIFY_COPY_ID" val="28"/>
</p:tagLst>
</file>

<file path=ppt/tags/tag41.xml><?xml version="1.0" encoding="utf-8"?>
<p:tagLst xmlns:p="http://schemas.openxmlformats.org/presentationml/2006/main">
  <p:tag name="KSO_WM_FULL_TEXT_BEAUTIFY_COPY_ID" val="6"/>
</p:tagLst>
</file>

<file path=ppt/tags/tag42.xml><?xml version="1.0" encoding="utf-8"?>
<p:tagLst xmlns:p="http://schemas.openxmlformats.org/presentationml/2006/main">
  <p:tag name="KSO_WM_FULL_TEXT_BEAUTIFY_COPY_ID" val="150995354"/>
</p:tagLst>
</file>

<file path=ppt/tags/tag43.xml><?xml version="1.0" encoding="utf-8"?>
<p:tagLst xmlns:p="http://schemas.openxmlformats.org/presentationml/2006/main">
  <p:tag name="KSO_WM_FULL_TEXT_BEAUTIFY_COPY_ID" val="42"/>
</p:tagLst>
</file>

<file path=ppt/tags/tag44.xml><?xml version="1.0" encoding="utf-8"?>
<p:tagLst xmlns:p="http://schemas.openxmlformats.org/presentationml/2006/main">
  <p:tag name="KSO_WM_FULL_TEXT_BEAUTIFY_COPY_ID" val="43"/>
</p:tagLst>
</file>

<file path=ppt/tags/tag45.xml><?xml version="1.0" encoding="utf-8"?>
<p:tagLst xmlns:p="http://schemas.openxmlformats.org/presentationml/2006/main">
  <p:tag name="KSO_WM_FULL_TEXT_BEAUTIFY_COPY_ID" val="81"/>
</p:tagLst>
</file>

<file path=ppt/tags/tag46.xml><?xml version="1.0" encoding="utf-8"?>
<p:tagLst xmlns:p="http://schemas.openxmlformats.org/presentationml/2006/main">
  <p:tag name="KSO_WM_FULL_TEXT_BEAUTIFY_COPY_ID" val="82"/>
</p:tagLst>
</file>

<file path=ppt/tags/tag47.xml><?xml version="1.0" encoding="utf-8"?>
<p:tagLst xmlns:p="http://schemas.openxmlformats.org/presentationml/2006/main">
  <p:tag name="KSO_WM_FULL_TEXT_BEAUTIFY_COPY_ID" val="83"/>
</p:tagLst>
</file>

<file path=ppt/tags/tag48.xml><?xml version="1.0" encoding="utf-8"?>
<p:tagLst xmlns:p="http://schemas.openxmlformats.org/presentationml/2006/main">
  <p:tag name="KSO_WM_FULL_TEXT_BEAUTIFY_COPY_ID" val="150995356"/>
</p:tagLst>
</file>

<file path=ppt/tags/tag49.xml><?xml version="1.0" encoding="utf-8"?>
<p:tagLst xmlns:p="http://schemas.openxmlformats.org/presentationml/2006/main">
  <p:tag name="KSO_WM_FULL_TEXT_BEAUTIFY_COPY_ID" val="4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p="http://schemas.openxmlformats.org/presentationml/2006/main">
  <p:tag name="KSO_WM_FULL_TEXT_BEAUTIFY_COPY_ID" val="43"/>
</p:tagLst>
</file>

<file path=ppt/tags/tag51.xml><?xml version="1.0" encoding="utf-8"?>
<p:tagLst xmlns:p="http://schemas.openxmlformats.org/presentationml/2006/main">
  <p:tag name="KSO_WM_FULL_TEXT_BEAUTIFY_COPY_ID" val="81"/>
</p:tagLst>
</file>

<file path=ppt/tags/tag52.xml><?xml version="1.0" encoding="utf-8"?>
<p:tagLst xmlns:p="http://schemas.openxmlformats.org/presentationml/2006/main">
  <p:tag name="KSO_WM_FULL_TEXT_BEAUTIFY_COPY_ID" val="82"/>
</p:tagLst>
</file>

<file path=ppt/tags/tag53.xml><?xml version="1.0" encoding="utf-8"?>
<p:tagLst xmlns:p="http://schemas.openxmlformats.org/presentationml/2006/main">
  <p:tag name="KSO_WM_FULL_TEXT_BEAUTIFY_COPY_ID" val="83"/>
</p:tagLst>
</file>

<file path=ppt/tags/tag54.xml><?xml version="1.0" encoding="utf-8"?>
<p:tagLst xmlns:p="http://schemas.openxmlformats.org/presentationml/2006/main">
  <p:tag name="KSO_WM_FULL_TEXT_BEAUTIFY_COPY_ID" val="150995408"/>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616</Words>
  <Application>WPS 演示</Application>
  <PresentationFormat>自定义</PresentationFormat>
  <Paragraphs>28</Paragraphs>
  <Slides>3</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vt:i4>
      </vt:variant>
    </vt:vector>
  </HeadingPairs>
  <TitlesOfParts>
    <vt:vector size="10" baseType="lpstr">
      <vt:lpstr>Arial</vt:lpstr>
      <vt:lpstr>宋体</vt:lpstr>
      <vt:lpstr>Wingdings</vt:lpstr>
      <vt:lpstr>微软雅黑</vt:lpstr>
      <vt:lpstr>Arial Unicode MS</vt:lpstr>
      <vt:lpstr>Calibri</vt:lpstr>
      <vt:lpstr>Office 主题​​</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cangyu</dc:creator>
  <cp:lastModifiedBy>山寨熊</cp:lastModifiedBy>
  <cp:revision>160</cp:revision>
  <dcterms:created xsi:type="dcterms:W3CDTF">2019-06-19T02:08:00Z</dcterms:created>
  <dcterms:modified xsi:type="dcterms:W3CDTF">2021-06-24T15:13:21Z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3A8A04176E5249DF97724CD16A6CB442</vt:lpwstr>
  </property>
</Properties>
</file>