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09" r:id="rId3"/>
    <p:sldId id="410" r:id="rId4"/>
    <p:sldId id="411"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4.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113155" y="789940"/>
            <a:ext cx="9885045" cy="2667000"/>
          </a:xfrm>
        </p:spPr>
        <p:txBody>
          <a:bodyPr>
            <a:normAutofit fontScale="90000"/>
          </a:bodyPr>
          <a:p>
            <a:pPr algn="ctr"/>
            <a:r>
              <a:rPr lang="zh-CN" altLang="zh-CN" sz="4445"/>
              <a:t>沈阳市城乡建设局二0二一年建筑市场</a:t>
            </a:r>
            <a:br>
              <a:rPr lang="zh-CN" altLang="zh-CN" sz="4445"/>
            </a:br>
            <a:r>
              <a:rPr lang="zh-CN" altLang="zh-CN" sz="4445"/>
              <a:t>违法违规行为执法检查方案---政策解读</a:t>
            </a:r>
            <a:endParaRPr lang="zh-CN" altLang="zh-CN" sz="4445"/>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一、出台文件背景</a:t>
            </a:r>
            <a:endParaRPr lang="zh-CN" altLang="en-US"/>
          </a:p>
        </p:txBody>
      </p:sp>
      <p:sp>
        <p:nvSpPr>
          <p:cNvPr id="3" name="内容占位符 2"/>
          <p:cNvSpPr>
            <a:spLocks noGrp="1"/>
          </p:cNvSpPr>
          <p:nvPr>
            <p:ph idx="1"/>
          </p:nvPr>
        </p:nvSpPr>
        <p:spPr>
          <a:xfrm>
            <a:off x="608330" y="2118360"/>
            <a:ext cx="10968990" cy="4131310"/>
          </a:xfrm>
        </p:spPr>
        <p:txBody>
          <a:bodyPr/>
          <a:p>
            <a:r>
              <a:rPr lang="zh-CN" altLang="en-US"/>
              <a:t>为进一步规范建筑市场秩序，有效整治我市房屋建筑、市政基础设施领域违法违规行为，确保建设工程质量安全，市、区两级建设行政主管部门要在全市范围内全面开展建筑市场执法检查，制定此检查方案。</a:t>
            </a:r>
            <a:endParaRPr lang="zh-CN" altLang="en-US"/>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二、重点解读内容</a:t>
            </a:r>
            <a:endParaRPr lang="zh-CN" altLang="en-US"/>
          </a:p>
        </p:txBody>
      </p:sp>
      <p:sp>
        <p:nvSpPr>
          <p:cNvPr id="3" name="内容占位符 2"/>
          <p:cNvSpPr>
            <a:spLocks noGrp="1"/>
          </p:cNvSpPr>
          <p:nvPr>
            <p:ph idx="1"/>
          </p:nvPr>
        </p:nvSpPr>
        <p:spPr/>
        <p:txBody>
          <a:bodyPr/>
          <a:p>
            <a:r>
              <a:rPr lang="zh-CN" altLang="en-US"/>
              <a:t>（一）规定了检查范围及其五方面重点检查内容</a:t>
            </a:r>
            <a:endParaRPr lang="zh-CN" altLang="en-US"/>
          </a:p>
          <a:p>
            <a:r>
              <a:rPr lang="zh-CN" altLang="en-US"/>
              <a:t>    </a:t>
            </a:r>
            <a:endParaRPr lang="zh-CN" altLang="en-US"/>
          </a:p>
          <a:p>
            <a:r>
              <a:rPr lang="zh-CN" altLang="en-US"/>
              <a:t>    （二）明确了检查方式分为三个阶段</a:t>
            </a:r>
            <a:endParaRPr lang="zh-CN" altLang="en-US"/>
          </a:p>
          <a:p>
            <a:r>
              <a:rPr lang="zh-CN" altLang="en-US"/>
              <a:t>    </a:t>
            </a:r>
            <a:endParaRPr lang="zh-CN" altLang="en-US"/>
          </a:p>
          <a:p>
            <a:r>
              <a:rPr lang="zh-CN" altLang="en-US"/>
              <a:t>    （三）提出了具体要求</a:t>
            </a:r>
            <a:endParaRPr lang="zh-CN" altLang="en-US"/>
          </a:p>
          <a:p>
            <a:r>
              <a:rPr lang="zh-CN" altLang="en-US"/>
              <a:t>       1、对标方案，全面开展自查</a:t>
            </a:r>
            <a:endParaRPr lang="zh-CN" altLang="en-US"/>
          </a:p>
          <a:p>
            <a:r>
              <a:rPr lang="zh-CN" altLang="en-US"/>
              <a:t>       2、提高认识，强化属地监管</a:t>
            </a:r>
            <a:endParaRPr lang="zh-CN" altLang="en-US"/>
          </a:p>
          <a:p>
            <a:r>
              <a:rPr lang="zh-CN" altLang="en-US"/>
              <a:t>       3、联合执法，加强联动惩戒</a:t>
            </a:r>
            <a:endParaRPr lang="zh-CN" altLang="en-US"/>
          </a:p>
          <a:p>
            <a:r>
              <a:rPr lang="zh-CN" altLang="en-US"/>
              <a:t>      </a:t>
            </a:r>
            <a:endParaRPr lang="zh-CN" altLang="en-US"/>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5.xml><?xml version="1.0" encoding="utf-8"?>
<p:tagLst xmlns:p="http://schemas.openxmlformats.org/presentationml/2006/main">
  <p:tag name="KSO_WM_BEAUTIFY_FLAG" val="#wm#"/>
  <p:tag name="KSO_WM_TEMPLATE_CATEGORY" val="custom"/>
  <p:tag name="KSO_WM_TEMPLATE_INDEX" val="20205176"/>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273</Words>
  <Application>WPS 演示</Application>
  <PresentationFormat>宽屏</PresentationFormat>
  <Paragraphs>18</Paragraphs>
  <Slides>3</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宋体</vt:lpstr>
      <vt:lpstr>Wingdings</vt:lpstr>
      <vt:lpstr>微软雅黑</vt:lpstr>
      <vt:lpstr>Wingdings</vt:lpstr>
      <vt:lpstr>Arial Unicode MS</vt:lpstr>
      <vt:lpstr>Calibri</vt:lpstr>
      <vt:lpstr>Office 主题​​</vt:lpstr>
      <vt:lpstr>空白演示</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东哥～苍狼</cp:lastModifiedBy>
  <cp:revision>172</cp:revision>
  <dcterms:created xsi:type="dcterms:W3CDTF">2019-06-19T02:08:00Z</dcterms:created>
  <dcterms:modified xsi:type="dcterms:W3CDTF">2021-04-13T08:26:38Z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2052-11.1.0.10356</vt:lpwstr>
  </property>
  <property fmtid="{D5CDD505-2E9C-101B-9397-08002B2CF9AE}" pid="3" name="ICV">
    <vt:lpwstr>107B6E1BDD4442B1A669282E6E49C566</vt:lpwstr>
  </property>
</Properties>
</file>