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60" r:id="rId5"/>
    <p:sldId id="261" r:id="rId6"/>
    <p:sldId id="262" r:id="rId7"/>
    <p:sldId id="263"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9C41CAE-21AA-4E31-819F-5502D2AE305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9C41CAE-21AA-4E31-819F-5502D2AE305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9C41CAE-21AA-4E31-819F-5502D2AE305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9C41CAE-21AA-4E31-819F-5502D2AE305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9C41CAE-21AA-4E31-819F-5502D2AE305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image" Target="../media/image1.svg"/><Relationship Id="rId8" Type="http://schemas.openxmlformats.org/officeDocument/2006/relationships/image" Target="../media/image2.png"/><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image" Target="../media/image1.jpeg"/><Relationship Id="rId3" Type="http://schemas.openxmlformats.org/officeDocument/2006/relationships/tags" Target="../tags/tag2.xml"/><Relationship Id="rId2" Type="http://schemas.openxmlformats.org/officeDocument/2006/relationships/tags" Target="../tags/tag1.xml"/><Relationship Id="rId15" Type="http://schemas.openxmlformats.org/officeDocument/2006/relationships/tags" Target="../tags/tag11.xml"/><Relationship Id="rId14" Type="http://schemas.openxmlformats.org/officeDocument/2006/relationships/tags" Target="../tags/tag10.xml"/><Relationship Id="rId13" Type="http://schemas.openxmlformats.org/officeDocument/2006/relationships/tags" Target="../tags/tag9.xml"/><Relationship Id="rId12" Type="http://schemas.openxmlformats.org/officeDocument/2006/relationships/tags" Target="../tags/tag8.xml"/><Relationship Id="rId11" Type="http://schemas.openxmlformats.org/officeDocument/2006/relationships/tags" Target="../tags/tag7.xml"/><Relationship Id="rId10" Type="http://schemas.openxmlformats.org/officeDocument/2006/relationships/tags" Target="../tags/tag6.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image" Target="../media/image1.svg"/><Relationship Id="rId7" Type="http://schemas.openxmlformats.org/officeDocument/2006/relationships/image" Target="../media/image2.png"/><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image" Target="../media/image3.jpeg"/><Relationship Id="rId3" Type="http://schemas.openxmlformats.org/officeDocument/2006/relationships/tags" Target="../tags/tag67.xml"/><Relationship Id="rId2" Type="http://schemas.openxmlformats.org/officeDocument/2006/relationships/tags" Target="../tags/tag66.xml"/><Relationship Id="rId13" Type="http://schemas.openxmlformats.org/officeDocument/2006/relationships/tags" Target="../tags/tag74.xml"/><Relationship Id="rId12" Type="http://schemas.openxmlformats.org/officeDocument/2006/relationships/tags" Target="../tags/tag73.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85.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9.xml"/><Relationship Id="rId7" Type="http://schemas.openxmlformats.org/officeDocument/2006/relationships/tags" Target="../tags/tag98.xml"/><Relationship Id="rId6" Type="http://schemas.openxmlformats.org/officeDocument/2006/relationships/tags" Target="../tags/tag97.xml"/><Relationship Id="rId5" Type="http://schemas.openxmlformats.org/officeDocument/2006/relationships/tags" Target="../tags/tag96.xml"/><Relationship Id="rId4" Type="http://schemas.openxmlformats.org/officeDocument/2006/relationships/tags" Target="../tags/tag95.xml"/><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0" Type="http://schemas.openxmlformats.org/officeDocument/2006/relationships/tags" Target="../tags/tag116.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1" Type="http://schemas.openxmlformats.org/officeDocument/2006/relationships/tags" Target="../tags/tag26.xml"/><Relationship Id="rId10" Type="http://schemas.openxmlformats.org/officeDocument/2006/relationships/tags" Target="../tags/tag25.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32.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0.xml"/><Relationship Id="rId8" Type="http://schemas.openxmlformats.org/officeDocument/2006/relationships/tags" Target="../tags/tag39.xml"/><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47.xml"/><Relationship Id="rId7" Type="http://schemas.openxmlformats.org/officeDocument/2006/relationships/tags" Target="../tags/tag46.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56.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18" name="灯片编号占位符 17"/>
          <p:cNvSpPr>
            <a:spLocks noGrp="1"/>
          </p:cNvSpPr>
          <p:nvPr>
            <p:ph type="sldNum" sz="quarter" idx="12"/>
            <p:custDataLst>
              <p:tags r:id="rId2"/>
            </p:custDataLst>
          </p:nvPr>
        </p:nvSpPr>
        <p:spPr/>
        <p:txBody>
          <a:bodyPr/>
          <a:lstStyle/>
          <a:p>
            <a:fld id="{49AE70B2-8BF9-45C0-BB95-33D1B9D3A854}" type="slidenum">
              <a:rPr lang="zh-CN" altLang="en-US" smtClean="0"/>
            </a:fld>
            <a:endParaRPr lang="zh-CN" altLang="en-US" dirty="0"/>
          </a:p>
        </p:txBody>
      </p:sp>
      <p:pic>
        <p:nvPicPr>
          <p:cNvPr id="19" name="图片 18"/>
          <p:cNvPicPr>
            <a:picLocks noChangeAspect="1"/>
          </p:cNvPicPr>
          <p:nvPr>
            <p:custDataLst>
              <p:tags r:id="rId3"/>
            </p:custDataLst>
          </p:nvPr>
        </p:nvPicPr>
        <p:blipFill>
          <a:blip r:embed="rId4">
            <a:extLst>
              <a:ext uri="{28A0092B-C50C-407E-A947-70E740481C1C}">
                <a14:useLocalDpi xmlns:a14="http://schemas.microsoft.com/office/drawing/2010/main" val="0"/>
              </a:ext>
            </a:extLst>
          </a:blip>
          <a:srcRect l="18101" t="9246" r="20423" b="984"/>
          <a:stretch>
            <a:fillRect/>
          </a:stretch>
        </p:blipFill>
        <p:spPr>
          <a:xfrm>
            <a:off x="5145270" y="-1"/>
            <a:ext cx="7046730" cy="6858000"/>
          </a:xfrm>
          <a:custGeom>
            <a:avLst/>
            <a:gdLst>
              <a:gd name="connsiteX0" fmla="*/ 4411509 w 7046730"/>
              <a:gd name="connsiteY0" fmla="*/ 0 h 6858000"/>
              <a:gd name="connsiteX1" fmla="*/ 7046730 w 7046730"/>
              <a:gd name="connsiteY1" fmla="*/ 0 h 6858000"/>
              <a:gd name="connsiteX2" fmla="*/ 7046730 w 7046730"/>
              <a:gd name="connsiteY2" fmla="*/ 6858000 h 6858000"/>
              <a:gd name="connsiteX3" fmla="*/ 0 w 704673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046730" h="6858000">
                <a:moveTo>
                  <a:pt x="4411509" y="0"/>
                </a:moveTo>
                <a:lnTo>
                  <a:pt x="7046730" y="0"/>
                </a:lnTo>
                <a:lnTo>
                  <a:pt x="7046730" y="6858000"/>
                </a:lnTo>
                <a:lnTo>
                  <a:pt x="0" y="6858000"/>
                </a:lnTo>
                <a:close/>
              </a:path>
            </a:pathLst>
          </a:custGeom>
        </p:spPr>
      </p:pic>
      <p:sp>
        <p:nvSpPr>
          <p:cNvPr id="20" name="梯形 19"/>
          <p:cNvSpPr/>
          <p:nvPr>
            <p:custDataLst>
              <p:tags r:id="rId5"/>
            </p:custDataLst>
          </p:nvPr>
        </p:nvSpPr>
        <p:spPr>
          <a:xfrm rot="3625264">
            <a:off x="7183593" y="2137168"/>
            <a:ext cx="1154552" cy="383460"/>
          </a:xfrm>
          <a:prstGeom prst="trapezoid">
            <a:avLst>
              <a:gd name="adj" fmla="val 435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custDataLst>
              <p:tags r:id="rId6"/>
            </p:custDataLst>
          </p:nvPr>
        </p:nvSpPr>
        <p:spPr>
          <a:xfrm rot="10800000">
            <a:off x="6594816" y="-3810"/>
            <a:ext cx="3055434" cy="260542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pic>
        <p:nvPicPr>
          <p:cNvPr id="22" name="图形 21"/>
          <p:cNvPicPr>
            <a:picLocks noChangeAspect="1"/>
          </p:cNvPicPr>
          <p:nvPr>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6485642" y="1890598"/>
            <a:ext cx="4029577" cy="4971403"/>
          </a:xfrm>
          <a:prstGeom prst="rect">
            <a:avLst/>
          </a:prstGeom>
        </p:spPr>
      </p:pic>
      <p:sp>
        <p:nvSpPr>
          <p:cNvPr id="2" name="标题 1"/>
          <p:cNvSpPr>
            <a:spLocks noGrp="1"/>
          </p:cNvSpPr>
          <p:nvPr>
            <p:ph type="ctrTitle" hasCustomPrompt="1"/>
            <p:custDataLst>
              <p:tags r:id="rId10"/>
            </p:custDataLst>
          </p:nvPr>
        </p:nvSpPr>
        <p:spPr>
          <a:xfrm>
            <a:off x="867599" y="2995200"/>
            <a:ext cx="5460629" cy="1123200"/>
          </a:xfrm>
        </p:spPr>
        <p:txBody>
          <a:bodyPr lIns="91440" tIns="45720" rIns="91440" bIns="45720" anchor="t" anchorCtr="0">
            <a:normAutofit/>
          </a:bodyPr>
          <a:lstStyle>
            <a:lvl1pPr algn="l">
              <a:defRPr sz="6000" spc="600"/>
            </a:lvl1pPr>
          </a:lstStyle>
          <a:p>
            <a:r>
              <a:rPr lang="zh-CN" altLang="en-US" dirty="0"/>
              <a:t>编辑标题</a:t>
            </a:r>
            <a:endParaRPr lang="zh-CN" altLang="en-US" dirty="0"/>
          </a:p>
        </p:txBody>
      </p:sp>
      <p:sp>
        <p:nvSpPr>
          <p:cNvPr id="3" name="副标题 2"/>
          <p:cNvSpPr>
            <a:spLocks noGrp="1"/>
          </p:cNvSpPr>
          <p:nvPr>
            <p:ph type="subTitle" idx="1" hasCustomPrompt="1"/>
            <p:custDataLst>
              <p:tags r:id="rId11"/>
            </p:custDataLst>
          </p:nvPr>
        </p:nvSpPr>
        <p:spPr>
          <a:xfrm>
            <a:off x="867600" y="2372244"/>
            <a:ext cx="5460628" cy="583200"/>
          </a:xfrm>
        </p:spPr>
        <p:txBody>
          <a:bodyPr lIns="91440" tIns="45720" rIns="91440" bIns="45720">
            <a:noAutofit/>
          </a:bodyPr>
          <a:lstStyle>
            <a:lvl1pPr marL="0" indent="0" algn="l" eaLnBrk="1" fontAlgn="auto" latinLnBrk="0" hangingPunct="1">
              <a:lnSpc>
                <a:spcPct val="100000"/>
              </a:lnSpc>
              <a:spcAft>
                <a:spcPts val="0"/>
              </a:spcAft>
              <a:buNone/>
              <a:defRPr sz="3200" b="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编辑副标题</a:t>
            </a:r>
            <a:endParaRPr lang="zh-CN" altLang="en-US" dirty="0"/>
          </a:p>
        </p:txBody>
      </p:sp>
      <p:sp>
        <p:nvSpPr>
          <p:cNvPr id="16" name="日期占位符 15"/>
          <p:cNvSpPr>
            <a:spLocks noGrp="1"/>
          </p:cNvSpPr>
          <p:nvPr>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3"/>
            </p:custDataLst>
          </p:nvPr>
        </p:nvSpPr>
        <p:spPr/>
        <p:txBody>
          <a:bodyPr/>
          <a:lstStyle/>
          <a:p>
            <a:endParaRPr lang="zh-CN" altLang="en-US" dirty="0"/>
          </a:p>
        </p:txBody>
      </p:sp>
      <p:sp>
        <p:nvSpPr>
          <p:cNvPr id="11" name="矩形 10"/>
          <p:cNvSpPr/>
          <p:nvPr>
            <p:custDataLst>
              <p:tags r:id="rId14"/>
            </p:custDataLst>
          </p:nvPr>
        </p:nvSpPr>
        <p:spPr>
          <a:xfrm>
            <a:off x="979162" y="4158954"/>
            <a:ext cx="2138082" cy="4557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3" name="文本占位符 12"/>
          <p:cNvSpPr>
            <a:spLocks noGrp="1"/>
          </p:cNvSpPr>
          <p:nvPr>
            <p:ph type="body" sz="quarter" idx="14" hasCustomPrompt="1"/>
            <p:custDataLst>
              <p:tags r:id="rId15"/>
            </p:custDataLst>
          </p:nvPr>
        </p:nvSpPr>
        <p:spPr>
          <a:xfrm>
            <a:off x="1093946" y="4201453"/>
            <a:ext cx="1792129" cy="370800"/>
          </a:xfrm>
        </p:spPr>
        <p:txBody>
          <a:bodyPr lIns="91440" tIns="45720" rIns="91440" bIns="45720">
            <a:noAutofit/>
          </a:bodyPr>
          <a:lstStyle>
            <a:lvl1pPr marL="0" indent="0">
              <a:lnSpc>
                <a:spcPct val="100000"/>
              </a:lnSpc>
              <a:spcAft>
                <a:spcPts val="0"/>
              </a:spcAft>
              <a:buNone/>
              <a:defRPr sz="1800">
                <a:solidFill>
                  <a:schemeClr val="bg1"/>
                </a:solidFill>
              </a:defRPr>
            </a:lvl1pPr>
          </a:lstStyle>
          <a:p>
            <a:r>
              <a:rPr lang="zh-CN" altLang="en-US" dirty="0">
                <a:sym typeface="Arial" panose="020B0604020202020204" pitchFamily="34" charset="0"/>
              </a:rPr>
              <a:t>汇报人姓名</a:t>
            </a:r>
            <a:endParaRPr lang="zh-CN" altLang="en-US" dirty="0">
              <a:sym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5" name="灯片编号占位符 4"/>
          <p:cNvSpPr>
            <a:spLocks noGrp="1"/>
          </p:cNvSpPr>
          <p:nvPr>
            <p:ph type="sldNum" sz="quarter" idx="12"/>
            <p:custDataLst>
              <p:tags r:id="rId2"/>
            </p:custDataLst>
          </p:nvPr>
        </p:nvSpPr>
        <p:spPr/>
        <p:txBody>
          <a:bodyPr/>
          <a:lstStyle/>
          <a:p>
            <a:fld id="{49AE70B2-8BF9-45C0-BB95-33D1B9D3A854}" type="slidenum">
              <a:rPr lang="zh-CN" altLang="en-US" smtClean="0"/>
            </a:fld>
            <a:endParaRPr lang="zh-CN" altLang="en-US"/>
          </a:p>
        </p:txBody>
      </p:sp>
      <p:pic>
        <p:nvPicPr>
          <p:cNvPr id="6" name="图片 5"/>
          <p:cNvPicPr>
            <a:picLocks noChangeAspect="1"/>
          </p:cNvPicPr>
          <p:nvPr>
            <p:custDataLst>
              <p:tags r:id="rId3"/>
            </p:custDataLst>
          </p:nvPr>
        </p:nvPicPr>
        <p:blipFill>
          <a:blip r:embed="rId4">
            <a:extLst>
              <a:ext uri="{28A0092B-C50C-407E-A947-70E740481C1C}">
                <a14:useLocalDpi xmlns:a14="http://schemas.microsoft.com/office/drawing/2010/main" val="0"/>
              </a:ext>
            </a:extLst>
          </a:blip>
          <a:srcRect l="26054" t="27750" r="39835" b="11080"/>
          <a:stretch>
            <a:fillRect/>
          </a:stretch>
        </p:blipFill>
        <p:spPr>
          <a:xfrm>
            <a:off x="5398421" y="3"/>
            <a:ext cx="6793580" cy="6857999"/>
          </a:xfrm>
          <a:custGeom>
            <a:avLst/>
            <a:gdLst>
              <a:gd name="connsiteX0" fmla="*/ 4188061 w 6793580"/>
              <a:gd name="connsiteY0" fmla="*/ 0 h 6857999"/>
              <a:gd name="connsiteX1" fmla="*/ 6793580 w 6793580"/>
              <a:gd name="connsiteY1" fmla="*/ 0 h 6857999"/>
              <a:gd name="connsiteX2" fmla="*/ 6793580 w 6793580"/>
              <a:gd name="connsiteY2" fmla="*/ 6857999 h 6857999"/>
              <a:gd name="connsiteX3" fmla="*/ 0 w 6793580"/>
              <a:gd name="connsiteY3" fmla="*/ 6857999 h 6857999"/>
              <a:gd name="connsiteX4" fmla="*/ 0 w 6793580"/>
              <a:gd name="connsiteY4" fmla="*/ 6857997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3580" h="6857999">
                <a:moveTo>
                  <a:pt x="4188061" y="0"/>
                </a:moveTo>
                <a:lnTo>
                  <a:pt x="6793580" y="0"/>
                </a:lnTo>
                <a:lnTo>
                  <a:pt x="6793580" y="6857999"/>
                </a:lnTo>
                <a:lnTo>
                  <a:pt x="0" y="6857999"/>
                </a:lnTo>
                <a:lnTo>
                  <a:pt x="0" y="6857997"/>
                </a:lnTo>
                <a:close/>
              </a:path>
            </a:pathLst>
          </a:custGeom>
        </p:spPr>
      </p:pic>
      <p:sp>
        <p:nvSpPr>
          <p:cNvPr id="10" name="梯形 9"/>
          <p:cNvSpPr/>
          <p:nvPr>
            <p:custDataLst>
              <p:tags r:id="rId5"/>
            </p:custDataLst>
          </p:nvPr>
        </p:nvSpPr>
        <p:spPr>
          <a:xfrm rot="3625264">
            <a:off x="7181723" y="2140766"/>
            <a:ext cx="1158825" cy="383460"/>
          </a:xfrm>
          <a:prstGeom prst="trapezoid">
            <a:avLst>
              <a:gd name="adj" fmla="val 4359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形 10"/>
          <p:cNvPicPr>
            <a:picLocks noChangeAspect="1"/>
          </p:cNvPicPr>
          <p:nvPr>
            <p:custDataLst>
              <p:tags r:id="rId6"/>
            </p:custDataLst>
          </p:nvPr>
        </p:nvPicPr>
        <p:blipFill>
          <a:blip r:embed="rId7">
            <a:extLst>
              <a:ext uri="{96DAC541-7B7A-43D3-8B79-37D633B846F1}">
                <asvg:svgBlip xmlns:asvg="http://schemas.microsoft.com/office/drawing/2016/SVG/main" r:embed="rId8"/>
              </a:ext>
            </a:extLst>
          </a:blip>
          <a:stretch>
            <a:fillRect/>
          </a:stretch>
        </p:blipFill>
        <p:spPr>
          <a:xfrm>
            <a:off x="6485642" y="1890598"/>
            <a:ext cx="4029577" cy="4971403"/>
          </a:xfrm>
          <a:prstGeom prst="rect">
            <a:avLst/>
          </a:prstGeom>
        </p:spPr>
      </p:pic>
      <p:sp>
        <p:nvSpPr>
          <p:cNvPr id="12" name="等腰三角形 11"/>
          <p:cNvSpPr/>
          <p:nvPr>
            <p:custDataLst>
              <p:tags r:id="rId9"/>
            </p:custDataLst>
          </p:nvPr>
        </p:nvSpPr>
        <p:spPr>
          <a:xfrm rot="10800000">
            <a:off x="6598626" y="0"/>
            <a:ext cx="3055434" cy="260542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10"/>
            </p:custDataLst>
          </p:nvPr>
        </p:nvSpPr>
        <p:spPr>
          <a:xfrm>
            <a:off x="596900" y="3088640"/>
            <a:ext cx="5092065" cy="899160"/>
          </a:xfrm>
        </p:spPr>
        <p:txBody>
          <a:bodyPr vert="horz" lIns="91440" tIns="45720" rIns="91440" bIns="45720" rtlCol="0" anchor="t" anchorCtr="0">
            <a:normAutofit/>
          </a:bodyPr>
          <a:lstStyle>
            <a:lvl1pPr marL="0" marR="0" algn="l" defTabSz="914400" rtl="0" eaLnBrk="1" fontAlgn="auto" latinLnBrk="0" hangingPunct="1">
              <a:lnSpc>
                <a:spcPct val="100000"/>
              </a:lnSpc>
              <a:buNone/>
              <a:defRPr kumimoji="0" lang="zh-CN" altLang="en-US" sz="6000" b="0" i="0" u="none" strike="noStrike" kern="1200" cap="none" spc="6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11"/>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p>
            <a:endParaRPr lang="zh-CN" altLang="en-US"/>
          </a:p>
        </p:txBody>
      </p:sp>
      <p:sp>
        <p:nvSpPr>
          <p:cNvPr id="18" name="文本占位符 17"/>
          <p:cNvSpPr>
            <a:spLocks noGrp="1"/>
          </p:cNvSpPr>
          <p:nvPr>
            <p:ph type="body" sz="quarter" idx="14" hasCustomPrompt="1"/>
            <p:custDataLst>
              <p:tags r:id="rId13"/>
            </p:custDataLst>
          </p:nvPr>
        </p:nvSpPr>
        <p:spPr>
          <a:xfrm>
            <a:off x="596900" y="4035425"/>
            <a:ext cx="5093335" cy="693420"/>
          </a:xfrm>
        </p:spPr>
        <p:txBody>
          <a:bodyPr lIns="91440" tIns="45720" rIns="91440" bIns="45720">
            <a:normAutofit/>
          </a:bodyPr>
          <a:lstStyle>
            <a:lvl1pPr marL="0" indent="0">
              <a:lnSpc>
                <a:spcPct val="100000"/>
              </a:lnSpc>
              <a:spcAft>
                <a:spcPts val="0"/>
              </a:spcAft>
              <a:buNone/>
              <a:defRPr sz="3200"/>
            </a:lvl1pPr>
          </a:lstStyle>
          <a:p>
            <a:pPr lvl="0"/>
            <a:r>
              <a:rPr lang="zh-CN" altLang="en-US" dirty="0"/>
              <a:t>单击此处编辑文本</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lIns="91440" tIns="45720" rIns="91440" bIns="45720">
            <a:normAutofit/>
          </a:bodyPr>
          <a:lstStyle>
            <a:lvl1pPr>
              <a:defRPr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
        <p:nvSpPr>
          <p:cNvPr id="9" name="矩形 8"/>
          <p:cNvSpPr/>
          <p:nvPr>
            <p:custDataLst>
              <p:tags r:id="rId6"/>
            </p:custDataLst>
          </p:nvPr>
        </p:nvSpPr>
        <p:spPr>
          <a:xfrm>
            <a:off x="669882" y="1035267"/>
            <a:ext cx="965771" cy="821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92800" y="304200"/>
            <a:ext cx="11606400" cy="6249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3"/>
            </p:custDataLst>
          </p:nvPr>
        </p:nvSpPr>
        <p:spPr>
          <a:xfrm>
            <a:off x="1281600" y="1249200"/>
            <a:ext cx="9626400" cy="723600"/>
          </a:xfrm>
        </p:spPr>
        <p:txBody>
          <a:bodyPr lIns="91440" tIns="45720" rIns="91440" bIns="45720" anchor="ctr">
            <a:normAutofit/>
          </a:bodyPr>
          <a:lstStyle>
            <a:lvl1pPr>
              <a:defRPr sz="32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1281113" y="2163600"/>
            <a:ext cx="9626600" cy="3445200"/>
          </a:xfrm>
        </p:spPr>
        <p:txBody>
          <a:bodyPr lIns="91440" tIns="45720" rIns="91440" bIns="45720"/>
          <a:lstStyle>
            <a:lvl1pPr>
              <a:defRPr baseline="0">
                <a:solidFill>
                  <a:schemeClr val="bg1"/>
                </a:solidFill>
                <a:latin typeface="Arial" panose="020B0604020202020204" pitchFamily="34" charset="0"/>
                <a:ea typeface="微软雅黑" panose="020B0503020204020204" pitchFamily="34" charset="-122"/>
              </a:defRPr>
            </a:lvl1pPr>
            <a:lvl2pPr>
              <a:defRPr baseline="0">
                <a:solidFill>
                  <a:schemeClr val="bg1"/>
                </a:solidFill>
                <a:latin typeface="Arial" panose="020B0604020202020204" pitchFamily="34" charset="0"/>
                <a:ea typeface="微软雅黑" panose="020B0503020204020204" pitchFamily="34" charset="-122"/>
              </a:defRPr>
            </a:lvl2pPr>
            <a:lvl3pPr>
              <a:defRPr baseline="0">
                <a:solidFill>
                  <a:schemeClr val="bg1"/>
                </a:solidFill>
                <a:latin typeface="Arial" panose="020B0604020202020204" pitchFamily="34" charset="0"/>
                <a:ea typeface="微软雅黑" panose="020B0503020204020204" pitchFamily="34" charset="-122"/>
              </a:defRPr>
            </a:lvl3pPr>
            <a:lvl4pPr>
              <a:defRPr baseline="0">
                <a:solidFill>
                  <a:schemeClr val="bg1"/>
                </a:solidFill>
                <a:latin typeface="Arial" panose="020B0604020202020204" pitchFamily="34" charset="0"/>
                <a:ea typeface="微软雅黑" panose="020B0503020204020204" pitchFamily="34" charset="-122"/>
              </a:defRPr>
            </a:lvl4pPr>
            <a:lvl5pPr>
              <a:defRPr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0"/>
            <a:ext cx="4686300" cy="6866255"/>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3"/>
            </p:custDataLst>
          </p:nvPr>
        </p:nvSpPr>
        <p:spPr>
          <a:xfrm>
            <a:off x="583200" y="770400"/>
            <a:ext cx="3960000" cy="882000"/>
          </a:xfrm>
        </p:spPr>
        <p:txBody>
          <a:bodyPr lIns="91440" tIns="45720" rIns="91440" bIns="45720" anchor="ctr"/>
          <a:lstStyle>
            <a:lvl1pP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586800" y="1764000"/>
            <a:ext cx="3956400" cy="4093200"/>
          </a:xfrm>
        </p:spPr>
        <p:txBody>
          <a:bodyPr lIns="91440" tIns="45720" rIns="91440" bIns="45720"/>
          <a:lstStyle>
            <a:lvl1pPr>
              <a:defRPr baseline="0">
                <a:solidFill>
                  <a:schemeClr val="bg1"/>
                </a:solidFill>
                <a:latin typeface="Arial" panose="020B0604020202020204" pitchFamily="34" charset="0"/>
                <a:ea typeface="微软雅黑" panose="020B0503020204020204" pitchFamily="34" charset="-122"/>
              </a:defRPr>
            </a:lvl1pPr>
            <a:lvl2pPr>
              <a:defRPr baseline="0">
                <a:solidFill>
                  <a:schemeClr val="bg1"/>
                </a:solidFill>
                <a:latin typeface="Arial" panose="020B0604020202020204" pitchFamily="34" charset="0"/>
                <a:ea typeface="微软雅黑" panose="020B0503020204020204" pitchFamily="34" charset="-122"/>
              </a:defRPr>
            </a:lvl2pPr>
            <a:lvl3pPr>
              <a:defRPr baseline="0">
                <a:solidFill>
                  <a:schemeClr val="bg1"/>
                </a:solidFill>
                <a:latin typeface="Arial" panose="020B0604020202020204" pitchFamily="34" charset="0"/>
                <a:ea typeface="微软雅黑" panose="020B0503020204020204" pitchFamily="34" charset="-122"/>
              </a:defRPr>
            </a:lvl3pPr>
            <a:lvl4pPr>
              <a:defRPr baseline="0">
                <a:solidFill>
                  <a:schemeClr val="bg1"/>
                </a:solidFill>
                <a:latin typeface="Arial" panose="020B0604020202020204" pitchFamily="34" charset="0"/>
                <a:ea typeface="微软雅黑" panose="020B0503020204020204" pitchFamily="34" charset="-122"/>
              </a:defRPr>
            </a:lvl4pPr>
            <a:lvl5pPr>
              <a:defRPr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5101200" y="769938"/>
            <a:ext cx="6480000" cy="5087937"/>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6" name="矩形 5"/>
          <p:cNvSpPr/>
          <p:nvPr>
            <p:custDataLst>
              <p:tags r:id="rId2"/>
            </p:custDataLst>
          </p:nvPr>
        </p:nvSpPr>
        <p:spPr>
          <a:xfrm>
            <a:off x="-425" y="-3809"/>
            <a:ext cx="12192000" cy="266931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a:xfrm>
            <a:off x="612000" y="781200"/>
            <a:ext cx="10976400" cy="626400"/>
          </a:xfrm>
        </p:spPr>
        <p:txBody>
          <a:bodyPr lIns="91440" tIns="45720" rIns="91440" bIns="45720" anchor="ctr"/>
          <a:lstStyle>
            <a:lvl1pPr algn="ct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612000" y="1659600"/>
            <a:ext cx="10975975" cy="828000"/>
          </a:xfrm>
        </p:spPr>
        <p:txBody>
          <a:bodyPr lIns="91440" tIns="45720" rIns="91440" bIns="45720"/>
          <a:lstStyle>
            <a:lvl1pPr algn="ct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8"/>
            </p:custDataLst>
          </p:nvPr>
        </p:nvSpPr>
        <p:spPr>
          <a:xfrm>
            <a:off x="612775" y="2808000"/>
            <a:ext cx="10965600" cy="34308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604800" y="669600"/>
            <a:ext cx="10976400" cy="565200"/>
          </a:xfrm>
        </p:spPr>
        <p:txBody>
          <a:bodyPr lIns="91440" tIns="45720" rIns="91440" bIns="45720" anchor="ctr"/>
          <a:lstStyle>
            <a:lvl1pPr algn="ctr">
              <a:defRPr sz="3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13" name="矩形 12"/>
          <p:cNvSpPr/>
          <p:nvPr>
            <p:custDataLst>
              <p:tags r:id="rId4"/>
            </p:custDataLst>
          </p:nvPr>
        </p:nvSpPr>
        <p:spPr>
          <a:xfrm>
            <a:off x="-3175" y="5029201"/>
            <a:ext cx="12192000" cy="18114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604837" y="1681200"/>
            <a:ext cx="10990800" cy="32112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594000" y="5180400"/>
            <a:ext cx="11001600" cy="1011600"/>
          </a:xfrm>
        </p:spPr>
        <p:txBody>
          <a:bodyPr lIns="91440" tIns="45720" rIns="91440" bIns="45720"/>
          <a:lstStyle>
            <a:lvl1pP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12192000" cy="914400"/>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bg1"/>
              </a:solidFill>
              <a:sym typeface="+mn-ea"/>
            </a:endParaRPr>
          </a:p>
        </p:txBody>
      </p:sp>
      <p:sp>
        <p:nvSpPr>
          <p:cNvPr id="2" name="标题 1"/>
          <p:cNvSpPr>
            <a:spLocks noGrp="1"/>
          </p:cNvSpPr>
          <p:nvPr>
            <p:ph type="title"/>
            <p:custDataLst>
              <p:tags r:id="rId3"/>
            </p:custDataLst>
          </p:nvPr>
        </p:nvSpPr>
        <p:spPr>
          <a:xfrm>
            <a:off x="579600" y="237600"/>
            <a:ext cx="11037600" cy="441964"/>
          </a:xfrm>
        </p:spPr>
        <p:txBody>
          <a:bodyPr lIns="91440" tIns="45720" rIns="91440" bIns="45720"/>
          <a:lstStyle>
            <a:lvl1pPr>
              <a:defRPr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lIns="91440" tIns="45720" rIns="91440" bIns="45720"/>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959224"/>
            <a:ext cx="12192000" cy="4939553"/>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lIns="91440" tIns="45720" rIns="91440" bIns="45720" anchor="b"/>
          <a:lstStyle>
            <a:lvl1pPr algn="ctr">
              <a:defRPr sz="60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lIns="91440" tIns="45720" rIns="91440" bIns="45720"/>
          <a:lstStyle>
            <a:lvl1pPr algn="ct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067653" y="1519200"/>
            <a:ext cx="6098400" cy="1940400"/>
          </a:xfrm>
        </p:spPr>
        <p:txBody>
          <a:bodyPr lIns="91440" tIns="45720" rIns="91440" bIns="45720" anchor="t" anchorCtr="0">
            <a:normAutofit/>
          </a:bodyPr>
          <a:lstStyle>
            <a:lvl1pPr>
              <a:defRPr sz="6000" u="none" strike="noStrike" kern="1200" cap="none" spc="300" normalizeH="0">
                <a:solidFill>
                  <a:schemeClr val="tx1"/>
                </a:solidFill>
                <a:uFillTx/>
                <a:latin typeface="微软雅黑" panose="020B0503020204020204" pitchFamily="34" charset="-122"/>
                <a:ea typeface="微软雅黑" panose="020B0503020204020204" pitchFamily="3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069200" y="3459600"/>
            <a:ext cx="2390400" cy="709200"/>
          </a:xfrm>
        </p:spPr>
        <p:txBody>
          <a:bodyPr lIns="91440" tIns="45720" rIns="91440" bIns="45720">
            <a:normAutofit/>
          </a:bodyPr>
          <a:lstStyle>
            <a:lvl1pPr marL="0" indent="0" eaLnBrk="1" fontAlgn="auto" latinLnBrk="0" hangingPunct="1">
              <a:lnSpc>
                <a:spcPct val="100000"/>
              </a:lnSpc>
              <a:spcAft>
                <a:spcPts val="0"/>
              </a:spcAft>
              <a:buNone/>
              <a:defRPr kumimoji="0" lang="zh-CN" altLang="en-US" sz="4000" b="1" i="0" u="none" strike="noStrike" kern="1200" cap="none" spc="150" normalizeH="0" baseline="0" noProof="1">
                <a:solidFill>
                  <a:schemeClr val="tx1"/>
                </a:solidFill>
                <a:uFillTx/>
                <a:latin typeface="微软雅黑" panose="020B0503020204020204" pitchFamily="34" charset="-122"/>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编辑标题</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13" name="任意多边形: 形状 12"/>
          <p:cNvSpPr/>
          <p:nvPr>
            <p:custDataLst>
              <p:tags r:id="rId7"/>
            </p:custDataLst>
          </p:nvPr>
        </p:nvSpPr>
        <p:spPr>
          <a:xfrm>
            <a:off x="9790001" y="4719484"/>
            <a:ext cx="2158251" cy="2138516"/>
          </a:xfrm>
          <a:custGeom>
            <a:avLst/>
            <a:gdLst>
              <a:gd name="connsiteX0" fmla="*/ 984783 w 2158251"/>
              <a:gd name="connsiteY0" fmla="*/ 0 h 2138516"/>
              <a:gd name="connsiteX1" fmla="*/ 2158251 w 2158251"/>
              <a:gd name="connsiteY1" fmla="*/ 0 h 2138516"/>
              <a:gd name="connsiteX2" fmla="*/ 1173468 w 2158251"/>
              <a:gd name="connsiteY2" fmla="*/ 2138516 h 2138516"/>
              <a:gd name="connsiteX3" fmla="*/ 0 w 2158251"/>
              <a:gd name="connsiteY3" fmla="*/ 2138516 h 2138516"/>
            </a:gdLst>
            <a:ahLst/>
            <a:cxnLst>
              <a:cxn ang="0">
                <a:pos x="connsiteX0" y="connsiteY0"/>
              </a:cxn>
              <a:cxn ang="0">
                <a:pos x="connsiteX1" y="connsiteY1"/>
              </a:cxn>
              <a:cxn ang="0">
                <a:pos x="connsiteX2" y="connsiteY2"/>
              </a:cxn>
              <a:cxn ang="0">
                <a:pos x="connsiteX3" y="connsiteY3"/>
              </a:cxn>
            </a:cxnLst>
            <a:rect l="l" t="t" r="r" b="b"/>
            <a:pathLst>
              <a:path w="2158251" h="2138516">
                <a:moveTo>
                  <a:pt x="984783" y="0"/>
                </a:moveTo>
                <a:lnTo>
                  <a:pt x="2158251" y="0"/>
                </a:lnTo>
                <a:lnTo>
                  <a:pt x="1173468" y="2138516"/>
                </a:lnTo>
                <a:lnTo>
                  <a:pt x="0" y="213851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平行四边形 13"/>
          <p:cNvSpPr/>
          <p:nvPr>
            <p:custDataLst>
              <p:tags r:id="rId8"/>
            </p:custDataLst>
          </p:nvPr>
        </p:nvSpPr>
        <p:spPr>
          <a:xfrm>
            <a:off x="7698658" y="0"/>
            <a:ext cx="2450290" cy="2772697"/>
          </a:xfrm>
          <a:prstGeom prst="parallelogram">
            <a:avLst>
              <a:gd name="adj" fmla="val 521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custDataLst>
              <p:tags r:id="rId9"/>
            </p:custDataLst>
          </p:nvPr>
        </p:nvSpPr>
        <p:spPr>
          <a:xfrm>
            <a:off x="1188678" y="4334306"/>
            <a:ext cx="965771" cy="821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zh-CN" altLang="en-US" dirty="0"/>
          </a:p>
        </p:txBody>
      </p:sp>
      <p:sp>
        <p:nvSpPr>
          <p:cNvPr id="19" name="任意多边形: 形状 18"/>
          <p:cNvSpPr/>
          <p:nvPr>
            <p:custDataLst>
              <p:tags r:id="rId10"/>
            </p:custDataLst>
          </p:nvPr>
        </p:nvSpPr>
        <p:spPr>
          <a:xfrm rot="1568113">
            <a:off x="8033983" y="-655071"/>
            <a:ext cx="3613355" cy="8756543"/>
          </a:xfrm>
          <a:custGeom>
            <a:avLst/>
            <a:gdLst>
              <a:gd name="connsiteX0" fmla="*/ 2277573 w 3613355"/>
              <a:gd name="connsiteY0" fmla="*/ 0 h 8756543"/>
              <a:gd name="connsiteX1" fmla="*/ 3613355 w 3613355"/>
              <a:gd name="connsiteY1" fmla="*/ 2722435 h 8756543"/>
              <a:gd name="connsiteX2" fmla="*/ 3613355 w 3613355"/>
              <a:gd name="connsiteY2" fmla="*/ 6983624 h 8756543"/>
              <a:gd name="connsiteX3" fmla="*/ 0 w 3613355"/>
              <a:gd name="connsiteY3" fmla="*/ 8756543 h 8756543"/>
              <a:gd name="connsiteX4" fmla="*/ 0 w 3613355"/>
              <a:gd name="connsiteY4" fmla="*/ 1117508 h 8756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3355" h="8756543">
                <a:moveTo>
                  <a:pt x="2277573" y="0"/>
                </a:moveTo>
                <a:lnTo>
                  <a:pt x="3613355" y="2722435"/>
                </a:lnTo>
                <a:lnTo>
                  <a:pt x="3613355" y="6983624"/>
                </a:lnTo>
                <a:lnTo>
                  <a:pt x="0" y="8756543"/>
                </a:lnTo>
                <a:lnTo>
                  <a:pt x="0" y="11175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p>
        </p:txBody>
      </p:sp>
      <p:sp>
        <p:nvSpPr>
          <p:cNvPr id="22" name="文本占位符 21"/>
          <p:cNvSpPr>
            <a:spLocks noGrp="1"/>
          </p:cNvSpPr>
          <p:nvPr>
            <p:ph type="body" sz="quarter" idx="13" hasCustomPrompt="1"/>
            <p:custDataLst>
              <p:tags r:id="rId11"/>
            </p:custDataLst>
          </p:nvPr>
        </p:nvSpPr>
        <p:spPr>
          <a:xfrm>
            <a:off x="1069200" y="4582800"/>
            <a:ext cx="3758400" cy="1663200"/>
          </a:xfrm>
        </p:spPr>
        <p:txBody>
          <a:bodyPr lIns="91440" tIns="45720" rIns="91440" bIns="45720"/>
          <a:lstStyle>
            <a:lvl1pPr marL="0" indent="0">
              <a:lnSpc>
                <a:spcPct val="100000"/>
              </a:lnSpc>
              <a:spcAft>
                <a:spcPts val="0"/>
              </a:spcAft>
              <a:buNone/>
              <a:defRPr>
                <a:solidFill>
                  <a:schemeClr val="bg1">
                    <a:lumMod val="50000"/>
                  </a:schemeClr>
                </a:solidFill>
              </a:defRPr>
            </a:lvl1pPr>
          </a:lstStyle>
          <a:p>
            <a:pPr marL="0" marR="0" lvl="0" indent="0" algn="l" defTabSz="914400" rtl="0" eaLnBrk="1" fontAlgn="auto" latinLnBrk="0" hangingPunct="1">
              <a:lnSpc>
                <a:spcPct val="130000"/>
              </a:lnSpc>
              <a:spcBef>
                <a:spcPts val="0"/>
              </a:spcBef>
              <a:spcAft>
                <a:spcPts val="1000"/>
              </a:spcAft>
              <a:buClrTx/>
              <a:buSzTx/>
              <a:buFont typeface="Arial" panose="020B0604020202020204" pitchFamily="34" charset="0"/>
              <a:buNone/>
            </a:pPr>
            <a:r>
              <a:rPr lang="zh-CN" altLang="en-US" sz="1600" dirty="0">
                <a:solidFill>
                  <a:schemeClr val="bg2">
                    <a:lumMod val="50000"/>
                  </a:schemeClr>
                </a:solidFill>
                <a:latin typeface="Arial" panose="020B0604020202020204" pitchFamily="34" charset="0"/>
                <a:ea typeface="微软雅黑" panose="020B0503020204020204" pitchFamily="34" charset="-122"/>
              </a:rPr>
              <a:t>单击此处添加文本具体内容，简明扼要地阐述你的观点</a:t>
            </a:r>
            <a:endParaRPr lang="zh-CN" altLang="en-US" sz="1600" dirty="0">
              <a:solidFill>
                <a:schemeClr val="bg2">
                  <a:lumMod val="50000"/>
                </a:schemeClr>
              </a:solidFill>
              <a:latin typeface="Arial" panose="020B0604020202020204" pitchFamily="34" charset="0"/>
              <a:ea typeface="微软雅黑" panose="020B0503020204020204" pitchFamily="34"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pitchFamily="34" charset="-122"/>
                <a:ea typeface="微软雅黑" panose="020B0503020204020204" pitchFamily="34" charset="-122"/>
              </a:defRPr>
            </a:lvl1pPr>
            <a:lvl2pPr>
              <a:defRPr sz="1600">
                <a:latin typeface="微软雅黑" panose="020B0503020204020204" pitchFamily="34" charset="-122"/>
                <a:ea typeface="微软雅黑" panose="020B0503020204020204" pitchFamily="34" charset="-122"/>
              </a:defRPr>
            </a:lvl2pPr>
            <a:lvl3pPr>
              <a:defRPr sz="1600">
                <a:latin typeface="微软雅黑" panose="020B0503020204020204" pitchFamily="34" charset="-122"/>
                <a:ea typeface="微软雅黑" panose="020B0503020204020204" pitchFamily="34" charset="-122"/>
              </a:defRPr>
            </a:lvl3pPr>
            <a:lvl4pPr>
              <a:defRPr sz="1600">
                <a:latin typeface="微软雅黑" panose="020B0503020204020204" pitchFamily="34" charset="-122"/>
                <a:ea typeface="微软雅黑" panose="020B0503020204020204" pitchFamily="34" charset="-122"/>
              </a:defRPr>
            </a:lvl4pPr>
            <a:lvl5pPr>
              <a:defRPr sz="1600">
                <a:latin typeface="微软雅黑" panose="020B0503020204020204" pitchFamily="34" charset="-122"/>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pitchFamily="34" charset="-122"/>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平行四边形 5"/>
          <p:cNvSpPr/>
          <p:nvPr>
            <p:custDataLst>
              <p:tags r:id="rId2"/>
            </p:custDataLst>
          </p:nvPr>
        </p:nvSpPr>
        <p:spPr>
          <a:xfrm>
            <a:off x="1662544" y="820759"/>
            <a:ext cx="8880764" cy="1759527"/>
          </a:xfrm>
          <a:prstGeom prst="parallelogram">
            <a:avLst>
              <a:gd name="adj" fmla="val 5255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多边形: 形状 6"/>
          <p:cNvSpPr/>
          <p:nvPr>
            <p:custDataLst>
              <p:tags r:id="rId3"/>
            </p:custDataLst>
          </p:nvPr>
        </p:nvSpPr>
        <p:spPr>
          <a:xfrm>
            <a:off x="9707418" y="827178"/>
            <a:ext cx="2522683" cy="1759527"/>
          </a:xfrm>
          <a:custGeom>
            <a:avLst/>
            <a:gdLst>
              <a:gd name="connsiteX0" fmla="*/ 924790 w 2522683"/>
              <a:gd name="connsiteY0" fmla="*/ 0 h 1759527"/>
              <a:gd name="connsiteX1" fmla="*/ 2522683 w 2522683"/>
              <a:gd name="connsiteY1" fmla="*/ 0 h 1759527"/>
              <a:gd name="connsiteX2" fmla="*/ 2522683 w 2522683"/>
              <a:gd name="connsiteY2" fmla="*/ 1759527 h 1759527"/>
              <a:gd name="connsiteX3" fmla="*/ 0 w 2522683"/>
              <a:gd name="connsiteY3" fmla="*/ 1759527 h 1759527"/>
            </a:gdLst>
            <a:ahLst/>
            <a:cxnLst>
              <a:cxn ang="0">
                <a:pos x="connsiteX0" y="connsiteY0"/>
              </a:cxn>
              <a:cxn ang="0">
                <a:pos x="connsiteX1" y="connsiteY1"/>
              </a:cxn>
              <a:cxn ang="0">
                <a:pos x="connsiteX2" y="connsiteY2"/>
              </a:cxn>
              <a:cxn ang="0">
                <a:pos x="connsiteX3" y="connsiteY3"/>
              </a:cxn>
            </a:cxnLst>
            <a:rect l="l" t="t" r="r" b="b"/>
            <a:pathLst>
              <a:path w="2522683" h="1759527">
                <a:moveTo>
                  <a:pt x="924790" y="0"/>
                </a:moveTo>
                <a:lnTo>
                  <a:pt x="2522683" y="0"/>
                </a:lnTo>
                <a:lnTo>
                  <a:pt x="2522683" y="1759527"/>
                </a:lnTo>
                <a:lnTo>
                  <a:pt x="0" y="175952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任意多边形: 形状 7"/>
          <p:cNvSpPr/>
          <p:nvPr>
            <p:custDataLst>
              <p:tags r:id="rId4"/>
            </p:custDataLst>
          </p:nvPr>
        </p:nvSpPr>
        <p:spPr>
          <a:xfrm>
            <a:off x="-38099" y="826076"/>
            <a:ext cx="2536535" cy="1759527"/>
          </a:xfrm>
          <a:custGeom>
            <a:avLst/>
            <a:gdLst>
              <a:gd name="connsiteX0" fmla="*/ 0 w 2536535"/>
              <a:gd name="connsiteY0" fmla="*/ 0 h 1759527"/>
              <a:gd name="connsiteX1" fmla="*/ 2536535 w 2536535"/>
              <a:gd name="connsiteY1" fmla="*/ 0 h 1759527"/>
              <a:gd name="connsiteX2" fmla="*/ 1611745 w 2536535"/>
              <a:gd name="connsiteY2" fmla="*/ 1759527 h 1759527"/>
              <a:gd name="connsiteX3" fmla="*/ 0 w 2536535"/>
              <a:gd name="connsiteY3" fmla="*/ 1759527 h 1759527"/>
            </a:gdLst>
            <a:ahLst/>
            <a:cxnLst>
              <a:cxn ang="0">
                <a:pos x="connsiteX0" y="connsiteY0"/>
              </a:cxn>
              <a:cxn ang="0">
                <a:pos x="connsiteX1" y="connsiteY1"/>
              </a:cxn>
              <a:cxn ang="0">
                <a:pos x="connsiteX2" y="connsiteY2"/>
              </a:cxn>
              <a:cxn ang="0">
                <a:pos x="connsiteX3" y="connsiteY3"/>
              </a:cxn>
            </a:cxnLst>
            <a:rect l="l" t="t" r="r" b="b"/>
            <a:pathLst>
              <a:path w="2536535" h="1759527">
                <a:moveTo>
                  <a:pt x="0" y="0"/>
                </a:moveTo>
                <a:lnTo>
                  <a:pt x="2536535" y="0"/>
                </a:lnTo>
                <a:lnTo>
                  <a:pt x="1611745" y="1759527"/>
                </a:lnTo>
                <a:lnTo>
                  <a:pt x="0" y="175952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pitchFamily="34" charset="-122"/>
                <a:ea typeface="微软雅黑" panose="020B0503020204020204" pitchFamily="34" charset="-122"/>
              </a:defRPr>
            </a:lvl1pPr>
            <a:lvl2pPr indent="0" eaLnBrk="1" fontAlgn="auto" latinLnBrk="0" hangingPunct="1">
              <a:defRPr>
                <a:latin typeface="微软雅黑" panose="020B0503020204020204" pitchFamily="34" charset="-122"/>
                <a:ea typeface="微软雅黑" panose="020B0503020204020204" pitchFamily="34" charset="-122"/>
              </a:defRPr>
            </a:lvl2pPr>
            <a:lvl3pPr indent="0" eaLnBrk="1" fontAlgn="auto" latinLnBrk="0" hangingPunct="1">
              <a:defRPr>
                <a:latin typeface="微软雅黑" panose="020B0503020204020204" pitchFamily="34" charset="-122"/>
                <a:ea typeface="微软雅黑" panose="020B0503020204020204" pitchFamily="34" charset="-122"/>
              </a:defRPr>
            </a:lvl3pPr>
            <a:lvl4pPr indent="0" eaLnBrk="1" fontAlgn="auto" latinLnBrk="0" hangingPunct="1">
              <a:defRPr>
                <a:latin typeface="微软雅黑" panose="020B0503020204020204" pitchFamily="34" charset="-122"/>
                <a:ea typeface="微软雅黑" panose="020B0503020204020204" pitchFamily="34" charset="-122"/>
              </a:defRPr>
            </a:lvl4pPr>
            <a:lvl5pPr indent="0" eaLnBrk="1" fontAlgn="auto" latinLnBrk="0" hangingPunct="1">
              <a:defRPr>
                <a:latin typeface="微软雅黑" panose="020B0503020204020204" pitchFamily="34" charset="-122"/>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28.xml"/><Relationship Id="rId23" Type="http://schemas.openxmlformats.org/officeDocument/2006/relationships/tags" Target="../tags/tag127.xml"/><Relationship Id="rId22" Type="http://schemas.openxmlformats.org/officeDocument/2006/relationships/tags" Target="../tags/tag126.xml"/><Relationship Id="rId21" Type="http://schemas.openxmlformats.org/officeDocument/2006/relationships/tags" Target="../tags/tag125.xml"/><Relationship Id="rId20" Type="http://schemas.openxmlformats.org/officeDocument/2006/relationships/tags" Target="../tags/tag124.xml"/><Relationship Id="rId2" Type="http://schemas.openxmlformats.org/officeDocument/2006/relationships/slideLayout" Target="../slideLayouts/slideLayout2.xml"/><Relationship Id="rId19" Type="http://schemas.openxmlformats.org/officeDocument/2006/relationships/tags" Target="../tags/tag123.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pitchFamily="34" charset="-122"/>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pitchFamily="34" charset="-122"/>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pitchFamily="34" charset="-122"/>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pitchFamily="34" charset="-122"/>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37.xml"/><Relationship Id="rId8" Type="http://schemas.openxmlformats.org/officeDocument/2006/relationships/tags" Target="../tags/tag136.xml"/><Relationship Id="rId7" Type="http://schemas.openxmlformats.org/officeDocument/2006/relationships/tags" Target="../tags/tag135.xml"/><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 Id="rId3" Type="http://schemas.openxmlformats.org/officeDocument/2006/relationships/tags" Target="../tags/tag131.xml"/><Relationship Id="rId2" Type="http://schemas.openxmlformats.org/officeDocument/2006/relationships/tags" Target="../tags/tag130.xml"/><Relationship Id="rId15" Type="http://schemas.openxmlformats.org/officeDocument/2006/relationships/notesSlide" Target="../notesSlides/notesSlide1.xml"/><Relationship Id="rId14" Type="http://schemas.openxmlformats.org/officeDocument/2006/relationships/slideLayout" Target="../slideLayouts/slideLayout7.xml"/><Relationship Id="rId13" Type="http://schemas.openxmlformats.org/officeDocument/2006/relationships/tags" Target="../tags/tag141.xml"/><Relationship Id="rId12" Type="http://schemas.openxmlformats.org/officeDocument/2006/relationships/tags" Target="../tags/tag140.xml"/><Relationship Id="rId11" Type="http://schemas.openxmlformats.org/officeDocument/2006/relationships/tags" Target="../tags/tag139.xml"/><Relationship Id="rId10" Type="http://schemas.openxmlformats.org/officeDocument/2006/relationships/tags" Target="../tags/tag138.xml"/><Relationship Id="rId1" Type="http://schemas.openxmlformats.org/officeDocument/2006/relationships/tags" Target="../tags/tag129.xml"/></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7.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7.xml"/><Relationship Id="rId6" Type="http://schemas.openxmlformats.org/officeDocument/2006/relationships/tags" Target="../tags/tag153.xml"/><Relationship Id="rId5" Type="http://schemas.openxmlformats.org/officeDocument/2006/relationships/tags" Target="../tags/tag152.xml"/><Relationship Id="rId4" Type="http://schemas.openxmlformats.org/officeDocument/2006/relationships/tags" Target="../tags/tag151.xml"/><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7.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7.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矩形 3"/>
          <p:cNvSpPr/>
          <p:nvPr>
            <p:custDataLst>
              <p:tags r:id="rId1"/>
            </p:custDataLst>
          </p:nvPr>
        </p:nvSpPr>
        <p:spPr>
          <a:xfrm>
            <a:off x="4677705" y="2077812"/>
            <a:ext cx="3307145" cy="4945245"/>
          </a:xfrm>
          <a:prstGeom prst="rect">
            <a:avLst/>
          </a:prstGeom>
          <a:noFill/>
          <a:ln w="38100">
            <a:solidFill>
              <a:schemeClr val="accent1">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9" name="椭圆 8"/>
          <p:cNvSpPr/>
          <p:nvPr>
            <p:custDataLst>
              <p:tags r:id="rId2"/>
            </p:custDataLst>
          </p:nvPr>
        </p:nvSpPr>
        <p:spPr>
          <a:xfrm>
            <a:off x="4590675" y="1991749"/>
            <a:ext cx="175027" cy="17502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0" name="椭圆 9"/>
          <p:cNvSpPr/>
          <p:nvPr>
            <p:custDataLst>
              <p:tags r:id="rId3"/>
            </p:custDataLst>
          </p:nvPr>
        </p:nvSpPr>
        <p:spPr>
          <a:xfrm>
            <a:off x="7897820" y="6936027"/>
            <a:ext cx="175027" cy="17502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2" name="椭圆 11"/>
          <p:cNvSpPr/>
          <p:nvPr>
            <p:custDataLst>
              <p:tags r:id="rId4"/>
            </p:custDataLst>
          </p:nvPr>
        </p:nvSpPr>
        <p:spPr>
          <a:xfrm>
            <a:off x="4590675" y="1990782"/>
            <a:ext cx="175027" cy="175027"/>
          </a:xfrm>
          <a:prstGeom prst="ellipse">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3" name="椭圆 12"/>
          <p:cNvSpPr/>
          <p:nvPr>
            <p:custDataLst>
              <p:tags r:id="rId5"/>
            </p:custDataLst>
          </p:nvPr>
        </p:nvSpPr>
        <p:spPr>
          <a:xfrm>
            <a:off x="7894919" y="6935060"/>
            <a:ext cx="175027" cy="175027"/>
          </a:xfrm>
          <a:prstGeom prst="ellipse">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4" name="矩形 13"/>
          <p:cNvSpPr/>
          <p:nvPr>
            <p:custDataLst>
              <p:tags r:id="rId6"/>
            </p:custDataLst>
          </p:nvPr>
        </p:nvSpPr>
        <p:spPr>
          <a:xfrm>
            <a:off x="4772660" y="2378015"/>
            <a:ext cx="3133084" cy="914783"/>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7"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1"/>
          <p:nvPr>
            <p:custDataLst>
              <p:tags r:id="rId7"/>
            </p:custDataLst>
          </p:nvPr>
        </p:nvSpPr>
        <p:spPr>
          <a:xfrm flipH="1">
            <a:off x="4941165" y="2162104"/>
            <a:ext cx="1100447" cy="914783"/>
          </a:xfrm>
          <a:prstGeom prst="rect">
            <a:avLst/>
          </a:prstGeom>
          <a:noFill/>
        </p:spPr>
        <p:txBody>
          <a:bodyPr wrap="square" rtlCol="0" anchor="ctr">
            <a:normAutofit/>
          </a:bodyPr>
          <a:lstStyle/>
          <a:p>
            <a:pPr algn="ctr"/>
            <a:endParaRPr lang="en-US" sz="3200" b="1" spc="300" dirty="0">
              <a:solidFill>
                <a:schemeClr val="tx1">
                  <a:lumMod val="75000"/>
                  <a:lumOff val="25000"/>
                </a:schemeClr>
              </a:solidFill>
              <a:latin typeface="Arial" panose="020B0604020202020204" pitchFamily="34" charset="0"/>
              <a:ea typeface="微软雅黑" panose="020B0503020204020204" pitchFamily="34" charset="-122"/>
              <a:cs typeface="Montserrat Black"/>
              <a:sym typeface="Arial" panose="020B0604020202020204" pitchFamily="34" charset="0"/>
            </a:endParaRPr>
          </a:p>
        </p:txBody>
      </p:sp>
      <p:sp>
        <p:nvSpPr>
          <p:cNvPr id="19" name="TextBox 21"/>
          <p:cNvSpPr txBox="1"/>
          <p:nvPr>
            <p:custDataLst>
              <p:tags r:id="rId8"/>
            </p:custDataLst>
          </p:nvPr>
        </p:nvSpPr>
        <p:spPr>
          <a:xfrm flipH="1">
            <a:off x="4940935" y="3816350"/>
            <a:ext cx="2876550" cy="2771775"/>
          </a:xfrm>
          <a:prstGeom prst="rect">
            <a:avLst/>
          </a:prstGeom>
          <a:noFill/>
        </p:spPr>
        <p:txBody>
          <a:bodyPr wrap="square" rtlCol="0" anchor="ctr">
            <a:normAutofit/>
          </a:bodyPr>
          <a:lstStyle/>
          <a:p>
            <a:pPr>
              <a:lnSpc>
                <a:spcPct val="130000"/>
              </a:lnSpc>
            </a:pPr>
            <a:r>
              <a:rPr lang="zh-CN" altLang="en-US" sz="1400" spc="150" dirty="0">
                <a:solidFill>
                  <a:schemeClr val="tx1">
                    <a:lumMod val="50000"/>
                    <a:lumOff val="50000"/>
                  </a:schemeClr>
                </a:solidFill>
                <a:uFillTx/>
                <a:latin typeface="Arial" panose="020B0604020202020204" pitchFamily="34" charset="0"/>
                <a:ea typeface="微软雅黑" panose="020B0503020204020204" pitchFamily="34" charset="-122"/>
                <a:sym typeface="Arial" panose="020B0604020202020204" pitchFamily="34" charset="0"/>
              </a:rPr>
              <a:t>2020年初，为应对新冠疫情，切实做好我市建设施工现场开复工服务指导工作和疫情防控工作，做到对开复工工作有计划有部署，对防疫工作有预判有预案，确保防疫防控和经济发展两不误，特制定本方案。</a:t>
            </a:r>
            <a:endParaRPr lang="zh-CN" altLang="en-US" sz="1400" spc="150" dirty="0">
              <a:solidFill>
                <a:schemeClr val="tx1">
                  <a:lumMod val="50000"/>
                  <a:lumOff val="50000"/>
                </a:schemeClr>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20" name="Rectangle 29"/>
          <p:cNvSpPr/>
          <p:nvPr>
            <p:custDataLst>
              <p:tags r:id="rId9"/>
            </p:custDataLst>
          </p:nvPr>
        </p:nvSpPr>
        <p:spPr>
          <a:xfrm flipH="1">
            <a:off x="4822620" y="2488153"/>
            <a:ext cx="2547081" cy="695274"/>
          </a:xfrm>
          <a:prstGeom prst="rect">
            <a:avLst/>
          </a:prstGeom>
        </p:spPr>
        <p:txBody>
          <a:bodyPr wrap="square"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40000"/>
              </a:lnSpc>
              <a:spcBef>
                <a:spcPts val="0"/>
              </a:spcBef>
              <a:spcAft>
                <a:spcPts val="0"/>
              </a:spcAft>
            </a:pPr>
            <a:r>
              <a:rPr lang="zh-CN" altLang="en-US" sz="2000" b="1" spc="300">
                <a:solidFill>
                  <a:schemeClr val="bg1"/>
                </a:solidFill>
                <a:uFillTx/>
                <a:latin typeface="Arial" panose="020B0604020202020204" pitchFamily="34" charset="0"/>
                <a:ea typeface="微软雅黑" panose="020B0503020204020204" pitchFamily="34" charset="-122"/>
                <a:sym typeface="Arial" panose="020B0604020202020204" pitchFamily="34" charset="0"/>
              </a:rPr>
              <a:t>文件出台背景</a:t>
            </a:r>
            <a:endParaRPr lang="zh-CN" altLang="en-US" sz="2000" b="1" spc="300">
              <a:solidFill>
                <a:schemeClr val="bg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31" name="Rectangle 29"/>
          <p:cNvSpPr/>
          <p:nvPr>
            <p:custDataLst>
              <p:tags r:id="rId10"/>
            </p:custDataLst>
          </p:nvPr>
        </p:nvSpPr>
        <p:spPr>
          <a:xfrm flipH="1">
            <a:off x="8813570" y="3293333"/>
            <a:ext cx="2547081" cy="695274"/>
          </a:xfrm>
          <a:prstGeom prst="rect">
            <a:avLst/>
          </a:prstGeom>
        </p:spPr>
        <p:txBody>
          <a:bodyPr wrap="square"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40000"/>
              </a:lnSpc>
              <a:spcBef>
                <a:spcPts val="0"/>
              </a:spcBef>
              <a:spcAft>
                <a:spcPts val="0"/>
              </a:spcAft>
            </a:pPr>
            <a:r>
              <a:rPr lang="zh-CN" altLang="en-US" sz="2000" b="1" spc="300" dirty="0">
                <a:solidFill>
                  <a:schemeClr val="bg1"/>
                </a:solidFill>
                <a:uFillTx/>
                <a:latin typeface="Arial" panose="020B0604020202020204" pitchFamily="34" charset="0"/>
                <a:ea typeface="微软雅黑" panose="020B0503020204020204" pitchFamily="34" charset="-122"/>
                <a:sym typeface="Arial" panose="020B0604020202020204" pitchFamily="34" charset="0"/>
              </a:rPr>
              <a:t>添加标题</a:t>
            </a:r>
            <a:endParaRPr lang="zh-CN" altLang="en-US" sz="2000" b="1" spc="300" dirty="0">
              <a:solidFill>
                <a:schemeClr val="bg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62" name="标题1"/>
          <p:cNvSpPr txBox="1"/>
          <p:nvPr>
            <p:custDataLst>
              <p:tags r:id="rId11"/>
            </p:custDataLst>
          </p:nvPr>
        </p:nvSpPr>
        <p:spPr>
          <a:xfrm>
            <a:off x="2199005" y="391160"/>
            <a:ext cx="7794625" cy="824865"/>
          </a:xfrm>
          <a:prstGeom prst="rect">
            <a:avLst/>
          </a:prstGeom>
        </p:spPr>
        <p:txBody>
          <a:bodyPr anchor="ctr">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40000"/>
              </a:lnSpc>
            </a:pPr>
            <a:r>
              <a:rPr lang="zh-CN" altLang="en-US" sz="2300" b="1" spc="300">
                <a:solidFill>
                  <a:schemeClr val="tx1">
                    <a:lumMod val="75000"/>
                    <a:lumOff val="25000"/>
                  </a:schemeClr>
                </a:solidFill>
                <a:latin typeface="Arial" panose="020B0604020202020204" pitchFamily="34" charset="0"/>
                <a:ea typeface="微软雅黑" panose="020B0503020204020204" pitchFamily="34" charset="-122"/>
                <a:cs typeface="Poppins SemiBold" panose="02000000000000000000" pitchFamily="2" charset="0"/>
                <a:sym typeface="Arial" panose="020B0604020202020204" pitchFamily="34" charset="0"/>
              </a:rPr>
              <a:t>关于沈阳市建设施工现场开复工服务</a:t>
            </a:r>
            <a:endParaRPr lang="zh-CN" altLang="en-US" sz="2300" b="1" spc="300">
              <a:solidFill>
                <a:schemeClr val="tx1">
                  <a:lumMod val="75000"/>
                  <a:lumOff val="25000"/>
                </a:schemeClr>
              </a:solidFill>
              <a:latin typeface="Arial" panose="020B0604020202020204" pitchFamily="34" charset="0"/>
              <a:ea typeface="微软雅黑" panose="020B0503020204020204" pitchFamily="34" charset="-122"/>
              <a:cs typeface="Poppins SemiBold" panose="02000000000000000000" pitchFamily="2" charset="0"/>
              <a:sym typeface="Arial" panose="020B0604020202020204" pitchFamily="34" charset="0"/>
            </a:endParaRPr>
          </a:p>
          <a:p>
            <a:pPr algn="ctr">
              <a:lnSpc>
                <a:spcPct val="140000"/>
              </a:lnSpc>
            </a:pPr>
            <a:r>
              <a:rPr lang="zh-CN" altLang="en-US" sz="2300" b="1" spc="300">
                <a:solidFill>
                  <a:schemeClr val="tx1">
                    <a:lumMod val="75000"/>
                    <a:lumOff val="25000"/>
                  </a:schemeClr>
                </a:solidFill>
                <a:latin typeface="Arial" panose="020B0604020202020204" pitchFamily="34" charset="0"/>
                <a:ea typeface="微软雅黑" panose="020B0503020204020204" pitchFamily="34" charset="-122"/>
                <a:cs typeface="Poppins SemiBold" panose="02000000000000000000" pitchFamily="2" charset="0"/>
                <a:sym typeface="Arial" panose="020B0604020202020204" pitchFamily="34" charset="0"/>
              </a:rPr>
              <a:t>和疫情防控工作方案的解读</a:t>
            </a:r>
            <a:endParaRPr lang="zh-CN" altLang="en-US" sz="2300" b="1" spc="300">
              <a:solidFill>
                <a:schemeClr val="tx1">
                  <a:lumMod val="75000"/>
                  <a:lumOff val="25000"/>
                </a:schemeClr>
              </a:solidFill>
              <a:latin typeface="Arial" panose="020B0604020202020204" pitchFamily="34" charset="0"/>
              <a:ea typeface="微软雅黑" panose="020B0503020204020204" pitchFamily="34" charset="-122"/>
              <a:cs typeface="Poppins SemiBold" panose="02000000000000000000" pitchFamily="2" charset="0"/>
              <a:sym typeface="Arial" panose="020B0604020202020204" pitchFamily="34" charset="0"/>
            </a:endParaRPr>
          </a:p>
        </p:txBody>
      </p:sp>
      <p:sp>
        <p:nvSpPr>
          <p:cNvPr id="63" name="文本框 60"/>
          <p:cNvSpPr txBox="1"/>
          <p:nvPr>
            <p:custDataLst>
              <p:tags r:id="rId12"/>
            </p:custDataLst>
          </p:nvPr>
        </p:nvSpPr>
        <p:spPr>
          <a:xfrm>
            <a:off x="2225040" y="1399540"/>
            <a:ext cx="7741920" cy="407670"/>
          </a:xfrm>
          <a:prstGeom prst="rect">
            <a:avLst/>
          </a:prstGeom>
          <a:noFill/>
        </p:spPr>
        <p:txBody>
          <a:bodyPr wrap="square">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30000"/>
              </a:lnSpc>
            </a:pPr>
            <a:r>
              <a:rPr lang="zh-CN" altLang="en-US"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rPr>
              <a:t>沈建发【</a:t>
            </a:r>
            <a:r>
              <a:rPr lang="en-US" altLang="zh-CN"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rPr>
              <a:t>2020</a:t>
            </a:r>
            <a:r>
              <a:rPr lang="zh-CN" altLang="en-US"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rPr>
              <a:t>】</a:t>
            </a:r>
            <a:r>
              <a:rPr lang="en-US" altLang="zh-CN"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rPr>
              <a:t>13</a:t>
            </a:r>
            <a:r>
              <a:rPr lang="zh-CN" altLang="en-US"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rPr>
              <a:t>号</a:t>
            </a:r>
            <a:endParaRPr lang="zh-CN" altLang="en-US" sz="1600" spc="150" dirty="0">
              <a:solidFill>
                <a:schemeClr val="tx1">
                  <a:lumMod val="50000"/>
                  <a:lumOff val="50000"/>
                </a:schemeClr>
              </a:solidFill>
              <a:latin typeface="Arial" panose="020B0604020202020204" pitchFamily="34" charset="0"/>
              <a:ea typeface="微软雅黑" panose="020B0503020204020204" pitchFamily="34" charset="-122"/>
              <a:sym typeface="Arial" panose="020B0604020202020204" pitchFamily="34" charset="0"/>
            </a:endParaRPr>
          </a:p>
        </p:txBody>
      </p:sp>
    </p:spTree>
    <p:custDataLst>
      <p:tags r:id="rId1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图文框 6"/>
          <p:cNvSpPr/>
          <p:nvPr>
            <p:custDataLst>
              <p:tags r:id="rId1"/>
            </p:custDataLst>
          </p:nvPr>
        </p:nvSpPr>
        <p:spPr>
          <a:xfrm>
            <a:off x="457204" y="457204"/>
            <a:ext cx="11277690" cy="5943648"/>
          </a:xfrm>
          <a:prstGeom prst="frame">
            <a:avLst>
              <a:gd name="adj1" fmla="val 1004"/>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20"/>
          <p:cNvSpPr>
            <a:spLocks noChangeAspect="1"/>
          </p:cNvSpPr>
          <p:nvPr>
            <p:custDataLst>
              <p:tags r:id="rId2"/>
            </p:custDataLst>
          </p:nvPr>
        </p:nvSpPr>
        <p:spPr>
          <a:xfrm rot="10800000" flipH="1" flipV="1">
            <a:off x="100012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1385" y="0"/>
                </a:moveTo>
                <a:lnTo>
                  <a:pt x="1410" y="36"/>
                </a:lnTo>
                <a:cubicBezTo>
                  <a:pt x="1439" y="68"/>
                  <a:pt x="1474" y="98"/>
                  <a:pt x="1515" y="125"/>
                </a:cubicBezTo>
                <a:lnTo>
                  <a:pt x="1542" y="139"/>
                </a:lnTo>
                <a:cubicBezTo>
                  <a:pt x="1540" y="139"/>
                  <a:pt x="1291" y="309"/>
                  <a:pt x="1257" y="635"/>
                </a:cubicBezTo>
                <a:lnTo>
                  <a:pt x="1587" y="635"/>
                </a:lnTo>
                <a:lnTo>
                  <a:pt x="1587" y="1252"/>
                </a:lnTo>
                <a:lnTo>
                  <a:pt x="905" y="1252"/>
                </a:lnTo>
                <a:lnTo>
                  <a:pt x="905" y="700"/>
                </a:lnTo>
                <a:cubicBezTo>
                  <a:pt x="929" y="237"/>
                  <a:pt x="1385" y="5"/>
                  <a:pt x="1385" y="0"/>
                </a:cubicBezTo>
                <a:close/>
                <a:moveTo>
                  <a:pt x="480" y="0"/>
                </a:moveTo>
                <a:lnTo>
                  <a:pt x="505" y="36"/>
                </a:lnTo>
                <a:cubicBezTo>
                  <a:pt x="534" y="68"/>
                  <a:pt x="569" y="98"/>
                  <a:pt x="610" y="125"/>
                </a:cubicBezTo>
                <a:lnTo>
                  <a:pt x="637" y="139"/>
                </a:lnTo>
                <a:cubicBezTo>
                  <a:pt x="635" y="139"/>
                  <a:pt x="386" y="309"/>
                  <a:pt x="352" y="635"/>
                </a:cubicBezTo>
                <a:lnTo>
                  <a:pt x="682" y="635"/>
                </a:lnTo>
                <a:lnTo>
                  <a:pt x="682" y="1252"/>
                </a:lnTo>
                <a:lnTo>
                  <a:pt x="0" y="1252"/>
                </a:lnTo>
                <a:lnTo>
                  <a:pt x="0" y="700"/>
                </a:lnTo>
                <a:cubicBezTo>
                  <a:pt x="24" y="237"/>
                  <a:pt x="480" y="5"/>
                  <a:pt x="480" y="0"/>
                </a:cubicBezTo>
                <a:close/>
              </a:path>
            </a:pathLst>
          </a:custGeom>
          <a:solidFill>
            <a:schemeClr val="accent1">
              <a:alpha val="1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任意多边形: 形状 19"/>
          <p:cNvSpPr>
            <a:spLocks noChangeAspect="1"/>
          </p:cNvSpPr>
          <p:nvPr>
            <p:custDataLst>
              <p:tags r:id="rId3"/>
            </p:custDataLst>
          </p:nvPr>
        </p:nvSpPr>
        <p:spPr>
          <a:xfrm rot="10800000" flipH="1" flipV="1">
            <a:off x="81978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481" y="0"/>
                </a:moveTo>
                <a:lnTo>
                  <a:pt x="505" y="36"/>
                </a:lnTo>
                <a:cubicBezTo>
                  <a:pt x="534" y="68"/>
                  <a:pt x="570" y="98"/>
                  <a:pt x="610" y="125"/>
                </a:cubicBezTo>
                <a:lnTo>
                  <a:pt x="638" y="139"/>
                </a:lnTo>
                <a:cubicBezTo>
                  <a:pt x="636" y="139"/>
                  <a:pt x="386" y="309"/>
                  <a:pt x="352" y="635"/>
                </a:cubicBezTo>
                <a:lnTo>
                  <a:pt x="683" y="635"/>
                </a:lnTo>
                <a:lnTo>
                  <a:pt x="683" y="1252"/>
                </a:lnTo>
                <a:lnTo>
                  <a:pt x="0" y="1252"/>
                </a:lnTo>
                <a:lnTo>
                  <a:pt x="0" y="700"/>
                </a:lnTo>
                <a:cubicBezTo>
                  <a:pt x="24" y="237"/>
                  <a:pt x="480" y="5"/>
                  <a:pt x="481" y="0"/>
                </a:cubicBezTo>
                <a:close/>
                <a:moveTo>
                  <a:pt x="1385" y="0"/>
                </a:moveTo>
                <a:lnTo>
                  <a:pt x="1409" y="36"/>
                </a:lnTo>
                <a:cubicBezTo>
                  <a:pt x="1438" y="68"/>
                  <a:pt x="1474" y="98"/>
                  <a:pt x="1514" y="125"/>
                </a:cubicBezTo>
                <a:lnTo>
                  <a:pt x="1542" y="139"/>
                </a:lnTo>
                <a:cubicBezTo>
                  <a:pt x="1540" y="139"/>
                  <a:pt x="1290" y="309"/>
                  <a:pt x="1256" y="635"/>
                </a:cubicBezTo>
                <a:lnTo>
                  <a:pt x="1587" y="635"/>
                </a:lnTo>
                <a:lnTo>
                  <a:pt x="1587" y="1252"/>
                </a:lnTo>
                <a:lnTo>
                  <a:pt x="904" y="1252"/>
                </a:lnTo>
                <a:lnTo>
                  <a:pt x="904" y="700"/>
                </a:lnTo>
                <a:cubicBezTo>
                  <a:pt x="928" y="237"/>
                  <a:pt x="1384" y="5"/>
                  <a:pt x="1385" y="0"/>
                </a:cubicBezTo>
                <a:close/>
              </a:path>
            </a:pathLst>
          </a:custGeom>
          <a:noFill/>
          <a:ln w="3175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文本框 2"/>
          <p:cNvSpPr txBox="1"/>
          <p:nvPr>
            <p:custDataLst>
              <p:tags r:id="rId4"/>
            </p:custDataLst>
          </p:nvPr>
        </p:nvSpPr>
        <p:spPr>
          <a:xfrm>
            <a:off x="1371611" y="2743195"/>
            <a:ext cx="3352825" cy="1371600"/>
          </a:xfrm>
          <a:prstGeom prst="rect">
            <a:avLst/>
          </a:prstGeom>
          <a:noFill/>
        </p:spPr>
        <p:txBody>
          <a:bodyPr wrap="square" lIns="91440" tIns="45720" rIns="91440" bIns="45720" rtlCol="0" anchor="ctr" anchorCtr="0">
            <a:normAutofit/>
          </a:bodyPr>
          <a:lstStyle/>
          <a:p>
            <a:pPr algn="ctr"/>
            <a:r>
              <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各责任单位分工</a:t>
            </a:r>
            <a:endPar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11" name="Title 6"/>
          <p:cNvSpPr txBox="1"/>
          <p:nvPr>
            <p:custDataLst>
              <p:tags r:id="rId5"/>
            </p:custDataLst>
          </p:nvPr>
        </p:nvSpPr>
        <p:spPr>
          <a:xfrm>
            <a:off x="5334043" y="1371584"/>
            <a:ext cx="5638838" cy="4114825"/>
          </a:xfrm>
          <a:prstGeom prst="rect">
            <a:avLst/>
          </a:prstGeom>
          <a:noFill/>
          <a:ln w="3175">
            <a:noFill/>
            <a:prstDash val="dash"/>
          </a:ln>
        </p:spPr>
        <p:txBody>
          <a:bodyPr wrap="square" lIns="91440" tIns="45720" rIns="91440" bIns="45720" anchor="ctr" anchorCtr="0">
            <a:normAutofit fontScale="5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质安处：负责制定建设领域防疫防控相关政策，指导各区建设行政主管部门落实国家、省、市建设领域防疫防控相关文件要求。</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安全监督站：负责领导小组办公室工作，总体协调本次复工疫情防控坚持工作，统计全市复工建设项目并及时通知各成员单位做好日常检查工作，收集工作信息，及时将工作进展情况向领导小组领导报告。负责地铁、市管市政开复工项目及康平县、法库县、辽中区、新民市的房屋建筑开复工项目指导和疫情防控检查工作。</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质量监督站：负责和平区、沈河区、大东区、皇姑区、浑南区和苏家屯区房屋建筑开复工项目指导和疫情防控检查工作，并于每日下午3点前将当日检查情况报领导小组办公室汇总。</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综合执法部：负责铁西区、沈北新区、于洪区及经济技术开发区房屋建筑开复工项目指导和疫情防控检查工作，并于每日下午3点前将当日检查情况报领导小组办公室汇总。</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中心办公室：负责车辆调配及后勤保障工作。</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各区、县（市）建设局：负责本辖区职权范围内建设项目施工现场开复工指导和疫情防控管理工作，统计并及时更新本辖区开复工建设项目信息。</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沈阳地铁集团有限公司：负责地铁建设工程施工现场的疫情防控工作。</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p:txBody>
      </p:sp>
    </p:spTree>
    <p:custDataLst>
      <p:tags r:id="rId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图文框 6"/>
          <p:cNvSpPr/>
          <p:nvPr>
            <p:custDataLst>
              <p:tags r:id="rId1"/>
            </p:custDataLst>
          </p:nvPr>
        </p:nvSpPr>
        <p:spPr>
          <a:xfrm>
            <a:off x="457204" y="457204"/>
            <a:ext cx="11277690" cy="5943648"/>
          </a:xfrm>
          <a:prstGeom prst="frame">
            <a:avLst>
              <a:gd name="adj1" fmla="val 1004"/>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20"/>
          <p:cNvSpPr>
            <a:spLocks noChangeAspect="1"/>
          </p:cNvSpPr>
          <p:nvPr>
            <p:custDataLst>
              <p:tags r:id="rId2"/>
            </p:custDataLst>
          </p:nvPr>
        </p:nvSpPr>
        <p:spPr>
          <a:xfrm rot="10800000" flipH="1" flipV="1">
            <a:off x="100012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1385" y="0"/>
                </a:moveTo>
                <a:lnTo>
                  <a:pt x="1410" y="36"/>
                </a:lnTo>
                <a:cubicBezTo>
                  <a:pt x="1439" y="68"/>
                  <a:pt x="1474" y="98"/>
                  <a:pt x="1515" y="125"/>
                </a:cubicBezTo>
                <a:lnTo>
                  <a:pt x="1542" y="139"/>
                </a:lnTo>
                <a:cubicBezTo>
                  <a:pt x="1540" y="139"/>
                  <a:pt x="1291" y="309"/>
                  <a:pt x="1257" y="635"/>
                </a:cubicBezTo>
                <a:lnTo>
                  <a:pt x="1587" y="635"/>
                </a:lnTo>
                <a:lnTo>
                  <a:pt x="1587" y="1252"/>
                </a:lnTo>
                <a:lnTo>
                  <a:pt x="905" y="1252"/>
                </a:lnTo>
                <a:lnTo>
                  <a:pt x="905" y="700"/>
                </a:lnTo>
                <a:cubicBezTo>
                  <a:pt x="929" y="237"/>
                  <a:pt x="1385" y="5"/>
                  <a:pt x="1385" y="0"/>
                </a:cubicBezTo>
                <a:close/>
                <a:moveTo>
                  <a:pt x="480" y="0"/>
                </a:moveTo>
                <a:lnTo>
                  <a:pt x="505" y="36"/>
                </a:lnTo>
                <a:cubicBezTo>
                  <a:pt x="534" y="68"/>
                  <a:pt x="569" y="98"/>
                  <a:pt x="610" y="125"/>
                </a:cubicBezTo>
                <a:lnTo>
                  <a:pt x="637" y="139"/>
                </a:lnTo>
                <a:cubicBezTo>
                  <a:pt x="635" y="139"/>
                  <a:pt x="386" y="309"/>
                  <a:pt x="352" y="635"/>
                </a:cubicBezTo>
                <a:lnTo>
                  <a:pt x="682" y="635"/>
                </a:lnTo>
                <a:lnTo>
                  <a:pt x="682" y="1252"/>
                </a:lnTo>
                <a:lnTo>
                  <a:pt x="0" y="1252"/>
                </a:lnTo>
                <a:lnTo>
                  <a:pt x="0" y="700"/>
                </a:lnTo>
                <a:cubicBezTo>
                  <a:pt x="24" y="237"/>
                  <a:pt x="480" y="5"/>
                  <a:pt x="480" y="0"/>
                </a:cubicBezTo>
                <a:close/>
              </a:path>
            </a:pathLst>
          </a:custGeom>
          <a:solidFill>
            <a:schemeClr val="accent1">
              <a:alpha val="1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任意多边形: 形状 19"/>
          <p:cNvSpPr>
            <a:spLocks noChangeAspect="1"/>
          </p:cNvSpPr>
          <p:nvPr>
            <p:custDataLst>
              <p:tags r:id="rId3"/>
            </p:custDataLst>
          </p:nvPr>
        </p:nvSpPr>
        <p:spPr>
          <a:xfrm rot="10800000" flipH="1" flipV="1">
            <a:off x="81978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481" y="0"/>
                </a:moveTo>
                <a:lnTo>
                  <a:pt x="505" y="36"/>
                </a:lnTo>
                <a:cubicBezTo>
                  <a:pt x="534" y="68"/>
                  <a:pt x="570" y="98"/>
                  <a:pt x="610" y="125"/>
                </a:cubicBezTo>
                <a:lnTo>
                  <a:pt x="638" y="139"/>
                </a:lnTo>
                <a:cubicBezTo>
                  <a:pt x="636" y="139"/>
                  <a:pt x="386" y="309"/>
                  <a:pt x="352" y="635"/>
                </a:cubicBezTo>
                <a:lnTo>
                  <a:pt x="683" y="635"/>
                </a:lnTo>
                <a:lnTo>
                  <a:pt x="683" y="1252"/>
                </a:lnTo>
                <a:lnTo>
                  <a:pt x="0" y="1252"/>
                </a:lnTo>
                <a:lnTo>
                  <a:pt x="0" y="700"/>
                </a:lnTo>
                <a:cubicBezTo>
                  <a:pt x="24" y="237"/>
                  <a:pt x="480" y="5"/>
                  <a:pt x="481" y="0"/>
                </a:cubicBezTo>
                <a:close/>
                <a:moveTo>
                  <a:pt x="1385" y="0"/>
                </a:moveTo>
                <a:lnTo>
                  <a:pt x="1409" y="36"/>
                </a:lnTo>
                <a:cubicBezTo>
                  <a:pt x="1438" y="68"/>
                  <a:pt x="1474" y="98"/>
                  <a:pt x="1514" y="125"/>
                </a:cubicBezTo>
                <a:lnTo>
                  <a:pt x="1542" y="139"/>
                </a:lnTo>
                <a:cubicBezTo>
                  <a:pt x="1540" y="139"/>
                  <a:pt x="1290" y="309"/>
                  <a:pt x="1256" y="635"/>
                </a:cubicBezTo>
                <a:lnTo>
                  <a:pt x="1587" y="635"/>
                </a:lnTo>
                <a:lnTo>
                  <a:pt x="1587" y="1252"/>
                </a:lnTo>
                <a:lnTo>
                  <a:pt x="904" y="1252"/>
                </a:lnTo>
                <a:lnTo>
                  <a:pt x="904" y="700"/>
                </a:lnTo>
                <a:cubicBezTo>
                  <a:pt x="928" y="237"/>
                  <a:pt x="1384" y="5"/>
                  <a:pt x="1385" y="0"/>
                </a:cubicBezTo>
                <a:close/>
              </a:path>
            </a:pathLst>
          </a:custGeom>
          <a:noFill/>
          <a:ln w="3175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文本框 2"/>
          <p:cNvSpPr txBox="1"/>
          <p:nvPr>
            <p:custDataLst>
              <p:tags r:id="rId4"/>
            </p:custDataLst>
          </p:nvPr>
        </p:nvSpPr>
        <p:spPr>
          <a:xfrm>
            <a:off x="1371611" y="2743195"/>
            <a:ext cx="3352825" cy="1371600"/>
          </a:xfrm>
          <a:prstGeom prst="rect">
            <a:avLst/>
          </a:prstGeom>
          <a:noFill/>
        </p:spPr>
        <p:txBody>
          <a:bodyPr wrap="square" lIns="91440" tIns="45720" rIns="91440" bIns="45720" rtlCol="0" anchor="ctr" anchorCtr="0">
            <a:normAutofit/>
          </a:bodyPr>
          <a:lstStyle/>
          <a:p>
            <a:pPr algn="ctr"/>
            <a:r>
              <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施工现场各方</a:t>
            </a:r>
            <a:endPar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a:p>
            <a:pPr algn="ctr"/>
            <a:r>
              <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主体责任</a:t>
            </a:r>
            <a:endParaRPr lang="zh-CN" altLang="en-US" sz="2400"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11" name="Title 6"/>
          <p:cNvSpPr txBox="1"/>
          <p:nvPr>
            <p:custDataLst>
              <p:tags r:id="rId5"/>
            </p:custDataLst>
          </p:nvPr>
        </p:nvSpPr>
        <p:spPr>
          <a:xfrm>
            <a:off x="5334043" y="1371584"/>
            <a:ext cx="5638838" cy="4114825"/>
          </a:xfrm>
          <a:prstGeom prst="rect">
            <a:avLst/>
          </a:prstGeom>
          <a:noFill/>
          <a:ln w="3175">
            <a:noFill/>
            <a:prstDash val="dash"/>
          </a:ln>
        </p:spPr>
        <p:txBody>
          <a:bodyPr wrap="square" lIns="91440" tIns="45720" rIns="91440" bIns="45720" anchor="ctr" anchorCtr="0">
            <a:normAutofit fontScale="90000" lnSpcReduction="2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建设单位要全面做好建筑工地疫情防控的组织工作，负责检查督促施工、监理、第三方检测机构等单位落实疫情防控责任。因疫情等不可抗力导致的建设工期延误，建设单位应与施工单位协商约定工期顺延等事宜，不得以工期紧等理由要求施工单位未经报备、未落实防疫措施擅自开复工。</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2.施工企业负责项目开复工前的全面排查、开复工准备和开复工后的疫情日常防控工作。严格监督劳务企业的选人用人，做好进、出场人员登记和体温监测。</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3.监理单位要将疫情防控工作落实情况列入监理计划，协助建设单位切实监督施工单位落实项目疫情防控措施，并做好进场监理人员的卫生防疫措施。</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p:txBody>
      </p:sp>
    </p:spTree>
    <p:custDataLst>
      <p:tags r:id="rId6"/>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图文框 6"/>
          <p:cNvSpPr/>
          <p:nvPr>
            <p:custDataLst>
              <p:tags r:id="rId1"/>
            </p:custDataLst>
          </p:nvPr>
        </p:nvSpPr>
        <p:spPr>
          <a:xfrm>
            <a:off x="457204" y="457204"/>
            <a:ext cx="11277690" cy="5943648"/>
          </a:xfrm>
          <a:prstGeom prst="frame">
            <a:avLst>
              <a:gd name="adj1" fmla="val 1004"/>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20"/>
          <p:cNvSpPr>
            <a:spLocks noChangeAspect="1"/>
          </p:cNvSpPr>
          <p:nvPr>
            <p:custDataLst>
              <p:tags r:id="rId2"/>
            </p:custDataLst>
          </p:nvPr>
        </p:nvSpPr>
        <p:spPr>
          <a:xfrm rot="10800000" flipH="1" flipV="1">
            <a:off x="100012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1385" y="0"/>
                </a:moveTo>
                <a:lnTo>
                  <a:pt x="1410" y="36"/>
                </a:lnTo>
                <a:cubicBezTo>
                  <a:pt x="1439" y="68"/>
                  <a:pt x="1474" y="98"/>
                  <a:pt x="1515" y="125"/>
                </a:cubicBezTo>
                <a:lnTo>
                  <a:pt x="1542" y="139"/>
                </a:lnTo>
                <a:cubicBezTo>
                  <a:pt x="1540" y="139"/>
                  <a:pt x="1291" y="309"/>
                  <a:pt x="1257" y="635"/>
                </a:cubicBezTo>
                <a:lnTo>
                  <a:pt x="1587" y="635"/>
                </a:lnTo>
                <a:lnTo>
                  <a:pt x="1587" y="1252"/>
                </a:lnTo>
                <a:lnTo>
                  <a:pt x="905" y="1252"/>
                </a:lnTo>
                <a:lnTo>
                  <a:pt x="905" y="700"/>
                </a:lnTo>
                <a:cubicBezTo>
                  <a:pt x="929" y="237"/>
                  <a:pt x="1385" y="5"/>
                  <a:pt x="1385" y="0"/>
                </a:cubicBezTo>
                <a:close/>
                <a:moveTo>
                  <a:pt x="480" y="0"/>
                </a:moveTo>
                <a:lnTo>
                  <a:pt x="505" y="36"/>
                </a:lnTo>
                <a:cubicBezTo>
                  <a:pt x="534" y="68"/>
                  <a:pt x="569" y="98"/>
                  <a:pt x="610" y="125"/>
                </a:cubicBezTo>
                <a:lnTo>
                  <a:pt x="637" y="139"/>
                </a:lnTo>
                <a:cubicBezTo>
                  <a:pt x="635" y="139"/>
                  <a:pt x="386" y="309"/>
                  <a:pt x="352" y="635"/>
                </a:cubicBezTo>
                <a:lnTo>
                  <a:pt x="682" y="635"/>
                </a:lnTo>
                <a:lnTo>
                  <a:pt x="682" y="1252"/>
                </a:lnTo>
                <a:lnTo>
                  <a:pt x="0" y="1252"/>
                </a:lnTo>
                <a:lnTo>
                  <a:pt x="0" y="700"/>
                </a:lnTo>
                <a:cubicBezTo>
                  <a:pt x="24" y="237"/>
                  <a:pt x="480" y="5"/>
                  <a:pt x="480" y="0"/>
                </a:cubicBezTo>
                <a:close/>
              </a:path>
            </a:pathLst>
          </a:custGeom>
          <a:solidFill>
            <a:schemeClr val="accent1">
              <a:alpha val="1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任意多边形: 形状 19"/>
          <p:cNvSpPr>
            <a:spLocks noChangeAspect="1"/>
          </p:cNvSpPr>
          <p:nvPr>
            <p:custDataLst>
              <p:tags r:id="rId3"/>
            </p:custDataLst>
          </p:nvPr>
        </p:nvSpPr>
        <p:spPr>
          <a:xfrm rot="10800000" flipH="1" flipV="1">
            <a:off x="81978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481" y="0"/>
                </a:moveTo>
                <a:lnTo>
                  <a:pt x="505" y="36"/>
                </a:lnTo>
                <a:cubicBezTo>
                  <a:pt x="534" y="68"/>
                  <a:pt x="570" y="98"/>
                  <a:pt x="610" y="125"/>
                </a:cubicBezTo>
                <a:lnTo>
                  <a:pt x="638" y="139"/>
                </a:lnTo>
                <a:cubicBezTo>
                  <a:pt x="636" y="139"/>
                  <a:pt x="386" y="309"/>
                  <a:pt x="352" y="635"/>
                </a:cubicBezTo>
                <a:lnTo>
                  <a:pt x="683" y="635"/>
                </a:lnTo>
                <a:lnTo>
                  <a:pt x="683" y="1252"/>
                </a:lnTo>
                <a:lnTo>
                  <a:pt x="0" y="1252"/>
                </a:lnTo>
                <a:lnTo>
                  <a:pt x="0" y="700"/>
                </a:lnTo>
                <a:cubicBezTo>
                  <a:pt x="24" y="237"/>
                  <a:pt x="480" y="5"/>
                  <a:pt x="481" y="0"/>
                </a:cubicBezTo>
                <a:close/>
                <a:moveTo>
                  <a:pt x="1385" y="0"/>
                </a:moveTo>
                <a:lnTo>
                  <a:pt x="1409" y="36"/>
                </a:lnTo>
                <a:cubicBezTo>
                  <a:pt x="1438" y="68"/>
                  <a:pt x="1474" y="98"/>
                  <a:pt x="1514" y="125"/>
                </a:cubicBezTo>
                <a:lnTo>
                  <a:pt x="1542" y="139"/>
                </a:lnTo>
                <a:cubicBezTo>
                  <a:pt x="1540" y="139"/>
                  <a:pt x="1290" y="309"/>
                  <a:pt x="1256" y="635"/>
                </a:cubicBezTo>
                <a:lnTo>
                  <a:pt x="1587" y="635"/>
                </a:lnTo>
                <a:lnTo>
                  <a:pt x="1587" y="1252"/>
                </a:lnTo>
                <a:lnTo>
                  <a:pt x="904" y="1252"/>
                </a:lnTo>
                <a:lnTo>
                  <a:pt x="904" y="700"/>
                </a:lnTo>
                <a:cubicBezTo>
                  <a:pt x="928" y="237"/>
                  <a:pt x="1384" y="5"/>
                  <a:pt x="1385" y="0"/>
                </a:cubicBezTo>
                <a:close/>
              </a:path>
            </a:pathLst>
          </a:custGeom>
          <a:noFill/>
          <a:ln w="3175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文本框 2"/>
          <p:cNvSpPr txBox="1"/>
          <p:nvPr>
            <p:custDataLst>
              <p:tags r:id="rId4"/>
            </p:custDataLst>
          </p:nvPr>
        </p:nvSpPr>
        <p:spPr>
          <a:xfrm>
            <a:off x="1371611" y="2743195"/>
            <a:ext cx="3352825" cy="1371600"/>
          </a:xfrm>
          <a:prstGeom prst="rect">
            <a:avLst/>
          </a:prstGeom>
          <a:noFill/>
        </p:spPr>
        <p:txBody>
          <a:bodyPr wrap="square" lIns="91440" tIns="45720" rIns="91440" bIns="45720" rtlCol="0" anchor="ctr" anchorCtr="0">
            <a:normAutofit/>
          </a:bodyPr>
          <a:lstStyle/>
          <a:p>
            <a:pPr algn="ctr"/>
            <a:r>
              <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施工现场防疫</a:t>
            </a:r>
            <a:endPar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a:p>
            <a:pPr algn="ctr"/>
            <a:r>
              <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措施落实要求</a:t>
            </a:r>
            <a:endPar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11" name="Title 6"/>
          <p:cNvSpPr txBox="1"/>
          <p:nvPr>
            <p:custDataLst>
              <p:tags r:id="rId5"/>
            </p:custDataLst>
          </p:nvPr>
        </p:nvSpPr>
        <p:spPr>
          <a:xfrm>
            <a:off x="5334043" y="1371584"/>
            <a:ext cx="5638838" cy="4114825"/>
          </a:xfrm>
          <a:prstGeom prst="rect">
            <a:avLst/>
          </a:prstGeom>
          <a:noFill/>
          <a:ln w="3175">
            <a:noFill/>
            <a:prstDash val="dash"/>
          </a:ln>
        </p:spPr>
        <p:txBody>
          <a:bodyPr wrap="square" lIns="91440" tIns="45720" rIns="91440" bIns="45720" anchor="ctr" anchorCtr="0">
            <a:normAutofit fontScale="4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1.是否成立项目疫情防控小组。</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疫情防控小组应由建设、施工、监理等单位的项目负责人及有关人员组成，明确相应岗位职责，负责编制疫情防控方案和各项疫情防控措施落实，管控好进入工地现场的所有人员。</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2.是否设置隔离观察区。</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建筑工地要设置单独的隔离观察区或由建设、施工单位提供专门区域，用于需临时隔离观察人员的生活居住，需要临时隔离观察的人员要自觉到所属社区报备。隔离观察措施应符合市疫情防控指挥部门要求。</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3.是否建筑工地实行封闭管理。</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建筑工地在保障消防通道畅通的前提下，原则上只开放一个进、出口，并在入口处设立人员登记点和施工现场疫情防控工作方案公示牌，要设专门人员对所有进场人员进行登记和体温检测。</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4.是否进行消毒处理。</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对施工现场、办公区、工地食堂、宿舍、厕所、机械设备等进行消毒杀菌处理，并保持室内空气流通。</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5.是否做到人员管控。</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严格进、出场人员实名制考勤，建立进场人员登记台账，如实登记所有进场人员姓名、身份证号、联系方式，以及两周内往来史、接触史等重要信息。</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6.是否防疫物资充足。</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建筑工地应准备足够的口罩、测温计、消毒液等疫情防控用品，保障防疫物资充足到位。</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p:txBody>
      </p:sp>
    </p:spTree>
    <p:custDataLst>
      <p:tags r:id="rId6"/>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图文框 6"/>
          <p:cNvSpPr/>
          <p:nvPr>
            <p:custDataLst>
              <p:tags r:id="rId1"/>
            </p:custDataLst>
          </p:nvPr>
        </p:nvSpPr>
        <p:spPr>
          <a:xfrm>
            <a:off x="457204" y="457204"/>
            <a:ext cx="11277690" cy="5943648"/>
          </a:xfrm>
          <a:prstGeom prst="frame">
            <a:avLst>
              <a:gd name="adj1" fmla="val 1004"/>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任意多边形: 形状 20"/>
          <p:cNvSpPr>
            <a:spLocks noChangeAspect="1"/>
          </p:cNvSpPr>
          <p:nvPr>
            <p:custDataLst>
              <p:tags r:id="rId2"/>
            </p:custDataLst>
          </p:nvPr>
        </p:nvSpPr>
        <p:spPr>
          <a:xfrm rot="10800000" flipH="1" flipV="1">
            <a:off x="100012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1385" y="0"/>
                </a:moveTo>
                <a:lnTo>
                  <a:pt x="1410" y="36"/>
                </a:lnTo>
                <a:cubicBezTo>
                  <a:pt x="1439" y="68"/>
                  <a:pt x="1474" y="98"/>
                  <a:pt x="1515" y="125"/>
                </a:cubicBezTo>
                <a:lnTo>
                  <a:pt x="1542" y="139"/>
                </a:lnTo>
                <a:cubicBezTo>
                  <a:pt x="1540" y="139"/>
                  <a:pt x="1291" y="309"/>
                  <a:pt x="1257" y="635"/>
                </a:cubicBezTo>
                <a:lnTo>
                  <a:pt x="1587" y="635"/>
                </a:lnTo>
                <a:lnTo>
                  <a:pt x="1587" y="1252"/>
                </a:lnTo>
                <a:lnTo>
                  <a:pt x="905" y="1252"/>
                </a:lnTo>
                <a:lnTo>
                  <a:pt x="905" y="700"/>
                </a:lnTo>
                <a:cubicBezTo>
                  <a:pt x="929" y="237"/>
                  <a:pt x="1385" y="5"/>
                  <a:pt x="1385" y="0"/>
                </a:cubicBezTo>
                <a:close/>
                <a:moveTo>
                  <a:pt x="480" y="0"/>
                </a:moveTo>
                <a:lnTo>
                  <a:pt x="505" y="36"/>
                </a:lnTo>
                <a:cubicBezTo>
                  <a:pt x="534" y="68"/>
                  <a:pt x="569" y="98"/>
                  <a:pt x="610" y="125"/>
                </a:cubicBezTo>
                <a:lnTo>
                  <a:pt x="637" y="139"/>
                </a:lnTo>
                <a:cubicBezTo>
                  <a:pt x="635" y="139"/>
                  <a:pt x="386" y="309"/>
                  <a:pt x="352" y="635"/>
                </a:cubicBezTo>
                <a:lnTo>
                  <a:pt x="682" y="635"/>
                </a:lnTo>
                <a:lnTo>
                  <a:pt x="682" y="1252"/>
                </a:lnTo>
                <a:lnTo>
                  <a:pt x="0" y="1252"/>
                </a:lnTo>
                <a:lnTo>
                  <a:pt x="0" y="700"/>
                </a:lnTo>
                <a:cubicBezTo>
                  <a:pt x="24" y="237"/>
                  <a:pt x="480" y="5"/>
                  <a:pt x="480" y="0"/>
                </a:cubicBezTo>
                <a:close/>
              </a:path>
            </a:pathLst>
          </a:custGeom>
          <a:solidFill>
            <a:schemeClr val="accent1">
              <a:alpha val="1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任意多边形: 形状 19"/>
          <p:cNvSpPr>
            <a:spLocks noChangeAspect="1"/>
          </p:cNvSpPr>
          <p:nvPr>
            <p:custDataLst>
              <p:tags r:id="rId3"/>
            </p:custDataLst>
          </p:nvPr>
        </p:nvSpPr>
        <p:spPr>
          <a:xfrm rot="10800000" flipH="1" flipV="1">
            <a:off x="819785" y="302895"/>
            <a:ext cx="1007745" cy="795020"/>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1587" h="1252">
                <a:moveTo>
                  <a:pt x="481" y="0"/>
                </a:moveTo>
                <a:lnTo>
                  <a:pt x="505" y="36"/>
                </a:lnTo>
                <a:cubicBezTo>
                  <a:pt x="534" y="68"/>
                  <a:pt x="570" y="98"/>
                  <a:pt x="610" y="125"/>
                </a:cubicBezTo>
                <a:lnTo>
                  <a:pt x="638" y="139"/>
                </a:lnTo>
                <a:cubicBezTo>
                  <a:pt x="636" y="139"/>
                  <a:pt x="386" y="309"/>
                  <a:pt x="352" y="635"/>
                </a:cubicBezTo>
                <a:lnTo>
                  <a:pt x="683" y="635"/>
                </a:lnTo>
                <a:lnTo>
                  <a:pt x="683" y="1252"/>
                </a:lnTo>
                <a:lnTo>
                  <a:pt x="0" y="1252"/>
                </a:lnTo>
                <a:lnTo>
                  <a:pt x="0" y="700"/>
                </a:lnTo>
                <a:cubicBezTo>
                  <a:pt x="24" y="237"/>
                  <a:pt x="480" y="5"/>
                  <a:pt x="481" y="0"/>
                </a:cubicBezTo>
                <a:close/>
                <a:moveTo>
                  <a:pt x="1385" y="0"/>
                </a:moveTo>
                <a:lnTo>
                  <a:pt x="1409" y="36"/>
                </a:lnTo>
                <a:cubicBezTo>
                  <a:pt x="1438" y="68"/>
                  <a:pt x="1474" y="98"/>
                  <a:pt x="1514" y="125"/>
                </a:cubicBezTo>
                <a:lnTo>
                  <a:pt x="1542" y="139"/>
                </a:lnTo>
                <a:cubicBezTo>
                  <a:pt x="1540" y="139"/>
                  <a:pt x="1290" y="309"/>
                  <a:pt x="1256" y="635"/>
                </a:cubicBezTo>
                <a:lnTo>
                  <a:pt x="1587" y="635"/>
                </a:lnTo>
                <a:lnTo>
                  <a:pt x="1587" y="1252"/>
                </a:lnTo>
                <a:lnTo>
                  <a:pt x="904" y="1252"/>
                </a:lnTo>
                <a:lnTo>
                  <a:pt x="904" y="700"/>
                </a:lnTo>
                <a:cubicBezTo>
                  <a:pt x="928" y="237"/>
                  <a:pt x="1384" y="5"/>
                  <a:pt x="1385" y="0"/>
                </a:cubicBezTo>
                <a:close/>
              </a:path>
            </a:pathLst>
          </a:custGeom>
          <a:noFill/>
          <a:ln w="3175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文本框 2"/>
          <p:cNvSpPr txBox="1"/>
          <p:nvPr>
            <p:custDataLst>
              <p:tags r:id="rId4"/>
            </p:custDataLst>
          </p:nvPr>
        </p:nvSpPr>
        <p:spPr>
          <a:xfrm>
            <a:off x="1371611" y="2743195"/>
            <a:ext cx="3352825" cy="1371600"/>
          </a:xfrm>
          <a:prstGeom prst="rect">
            <a:avLst/>
          </a:prstGeom>
          <a:noFill/>
        </p:spPr>
        <p:txBody>
          <a:bodyPr wrap="square" lIns="91440" tIns="45720" rIns="91440" bIns="45720" rtlCol="0" anchor="ctr" anchorCtr="0">
            <a:normAutofit/>
          </a:bodyPr>
          <a:lstStyle/>
          <a:p>
            <a:pPr algn="ctr"/>
            <a:r>
              <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rPr>
              <a:t>施工现场管控</a:t>
            </a:r>
            <a:endParaRPr lang="zh-CN" altLang="en-US" sz="2665" b="1" spc="160">
              <a:solidFill>
                <a:schemeClr val="dk1"/>
              </a:solidFill>
              <a:uFillTx/>
              <a:latin typeface="Arial" panose="020B0604020202020204" pitchFamily="34" charset="0"/>
              <a:ea typeface="微软雅黑" panose="020B0503020204020204" pitchFamily="34" charset="-122"/>
              <a:sym typeface="Arial" panose="020B0604020202020204" pitchFamily="34" charset="0"/>
            </a:endParaRPr>
          </a:p>
        </p:txBody>
      </p:sp>
      <p:sp>
        <p:nvSpPr>
          <p:cNvPr id="11" name="Title 6"/>
          <p:cNvSpPr txBox="1"/>
          <p:nvPr>
            <p:custDataLst>
              <p:tags r:id="rId5"/>
            </p:custDataLst>
          </p:nvPr>
        </p:nvSpPr>
        <p:spPr>
          <a:xfrm>
            <a:off x="5334043" y="1371584"/>
            <a:ext cx="5638838" cy="4114825"/>
          </a:xfrm>
          <a:prstGeom prst="rect">
            <a:avLst/>
          </a:prstGeom>
          <a:noFill/>
          <a:ln w="3175">
            <a:noFill/>
            <a:prstDash val="dash"/>
          </a:ln>
        </p:spPr>
        <p:txBody>
          <a:bodyPr wrap="square" lIns="91440" tIns="45720" rIns="91440" bIns="45720" anchor="ctr" anchorCtr="0">
            <a:normAutofit fontScale="5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1.施工现场、办公场所、工地食堂、宿舍、厕所等人员密集地方应多开窗通风，保持室内空气流通，并每日使用75%医用酒精或84消毒液进行消毒，每日不少于2次。</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2.建筑工地内应做好垃圾分类，严格按照《沈阳市生活垃圾收运处置管理规范》等防疫要求处置废弃口罩等垃圾。</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3.严格执行食品采购、加工、储存等卫生标准要求，不得违规宰杀、处置家禽和野生动物，切实保障食品安全。工地食堂应采取分餐、错时用餐等措施，减少人员聚集引发的疫情传播隐患。</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4.应将相关疫情防控知识教育纳入进场和每日岗前教育，增强施工作业人员的自我防控意识。</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5.应减少集中召开的会议，确需集中召开的，宜优先选择开敞、通风地方，参会人员都应佩戴口罩，进入会场前后洗手消毒。班前教育、技术交底等活动应分散开展。</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6.施工现场要严格登记管理制度，对配送材料、物资等外来人员、车辆进场后，车上人员不得出驾驶室，物料、物资由项目部安排工地内人员接收和装卸；生活保障物资要由专人负责采买，外出人员做好自身防护措施，出入时间和路线做好记录备案。</a:t>
            </a:r>
            <a:endParaRPr lang="zh-CN" altLang="en-US" sz="2000" spc="100" dirty="0">
              <a:ln w="3175">
                <a:noFill/>
                <a:prstDash val="dash"/>
              </a:ln>
              <a:solidFill>
                <a:schemeClr val="dk1">
                  <a:lumMod val="75000"/>
                  <a:lumOff val="25000"/>
                </a:schemeClr>
              </a:solidFill>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p:txBody>
      </p:sp>
    </p:spTree>
    <p:custDataLst>
      <p:tags r:id="rId6"/>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0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0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1"/>
  <p:tag name="KSO_WM_UNIT_LAYERLEVEL" val="1"/>
  <p:tag name="KSO_WM_TAG_VERSION" val="1.0"/>
  <p:tag name="KSO_WM_BEAUTIFY_FLAG" val="#wm#"/>
</p:tagLst>
</file>

<file path=ppt/tags/tag11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1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2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2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906"/>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906"/>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8.xml><?xml version="1.0" encoding="utf-8"?>
<p:tagLst xmlns:p="http://schemas.openxmlformats.org/presentationml/2006/main">
  <p:tag name="KSO_WM_TEMPLATE_THUMBS_INDEX" val="1、4、6、8、11、13、16、18"/>
  <p:tag name="KSO_WM_TEMPLATE_SUBCATEGORY" val="0"/>
  <p:tag name="KSO_WM_TEMPLATE_COLOR_TYPE" val="0"/>
  <p:tag name="KSO_WM_TAG_VERSION" val="1.0"/>
  <p:tag name="KSO_WM_BEAUTIFY_FLAG" val="#wm#"/>
  <p:tag name="KSO_WM_TEMPLATE_CATEGORY" val="custom"/>
  <p:tag name="KSO_WM_TEMPLATE_INDEX" val="20218906"/>
  <p:tag name="KSO_WM_TEMPLATE_MASTER_TYPE" val="1"/>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18906_5*l_h_i*1_1_1"/>
  <p:tag name="KSO_WM_TEMPLATE_CATEGORY" val="custom"/>
  <p:tag name="KSO_WM_TEMPLATE_INDEX" val="20218906"/>
  <p:tag name="KSO_WM_UNIT_LAYERLEVEL" val="1_1_1"/>
  <p:tag name="KSO_WM_TAG_VERSION" val="1.0"/>
  <p:tag name="KSO_WM_BEAUTIFY_FLAG" val="#wm#"/>
  <p:tag name="KSO_WM_UNIT_LINE_FORE_SCHEMECOLOR_INDEX" val="5"/>
  <p:tag name="KSO_WM_UNIT_LINE_FILL_TYPE" val="2"/>
  <p:tag name="KSO_WM_UNIT_TEXT_FILL_FORE_SCHEMECOLOR_INDEX" val="2"/>
  <p:tag name="KSO_WM_UNIT_TEX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18906_5*l_h_i*1_1_3"/>
  <p:tag name="KSO_WM_TEMPLATE_CATEGORY" val="custom"/>
  <p:tag name="KSO_WM_TEMPLATE_INDEX" val="2021890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4"/>
  <p:tag name="KSO_WM_UNIT_ID" val="custom20218906_5*l_h_i*1_1_4"/>
  <p:tag name="KSO_WM_TEMPLATE_CATEGORY" val="custom"/>
  <p:tag name="KSO_WM_TEMPLATE_INDEX" val="2021890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5"/>
  <p:tag name="KSO_WM_UNIT_ID" val="custom20218906_5*l_h_i*1_1_5"/>
  <p:tag name="KSO_WM_TEMPLATE_CATEGORY" val="custom"/>
  <p:tag name="KSO_WM_TEMPLATE_INDEX" val="20218906"/>
  <p:tag name="KSO_WM_UNIT_LAYERLEVEL" val="1_1_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6"/>
  <p:tag name="KSO_WM_UNIT_ID" val="custom20218906_5*l_h_i*1_1_6"/>
  <p:tag name="KSO_WM_TEMPLATE_CATEGORY" val="custom"/>
  <p:tag name="KSO_WM_TEMPLATE_INDEX" val="20218906"/>
  <p:tag name="KSO_WM_UNIT_LAYERLEVEL" val="1_1_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l_h_i"/>
  <p:tag name="KSO_WM_UNIT_INDEX" val="1_1_7"/>
  <p:tag name="KSO_WM_UNIT_ID" val="custom20218906_5*l_h_i*1_1_7"/>
  <p:tag name="KSO_WM_TEMPLATE_CATEGORY" val="custom"/>
  <p:tag name="KSO_WM_TEMPLATE_INDEX" val="2021890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2"/>
  <p:tag name="KSO_WM_UNIT_ID" val="custom20218906_5*l_h_i*1_1_2"/>
  <p:tag name="KSO_WM_TEMPLATE_CATEGORY" val="custom"/>
  <p:tag name="KSO_WM_TEMPLATE_INDEX" val="20218906"/>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136.xml><?xml version="1.0" encoding="utf-8"?>
<p:tagLst xmlns:p="http://schemas.openxmlformats.org/presentationml/2006/main">
  <p:tag name="KSO_WM_UNIT_SUBTYPE" val="a"/>
  <p:tag name="KSO_WM_UNIT_PRESET_TEXT" val="单击此处输入你的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18906_5*l_h_f*1_1_1"/>
  <p:tag name="KSO_WM_TEMPLATE_CATEGORY" val="custom"/>
  <p:tag name="KSO_WM_TEMPLATE_INDEX" val="20218906"/>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137.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18906_5*l_h_a*1_1_1"/>
  <p:tag name="KSO_WM_TEMPLATE_CATEGORY" val="custom"/>
  <p:tag name="KSO_WM_TEMPLATE_INDEX" val="20218906"/>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38.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HIGHLIGHT" val="0"/>
  <p:tag name="KSO_WM_UNIT_COMPATIBLE" val="0"/>
  <p:tag name="KSO_WM_UNIT_DIAGRAM_ISNUMVISUAL" val="0"/>
  <p:tag name="KSO_WM_UNIT_DIAGRAM_ISREFERUNIT" val="0"/>
  <p:tag name="KSO_WM_DIAGRAM_GROUP_CODE" val="l1-2"/>
  <p:tag name="KSO_WM_UNIT_TYPE" val="l_h_a"/>
  <p:tag name="KSO_WM_UNIT_INDEX" val="1_2_1"/>
  <p:tag name="KSO_WM_UNIT_ID" val="custom20218906_5*l_h_a*1_2_1"/>
  <p:tag name="KSO_WM_TEMPLATE_CATEGORY" val="custom"/>
  <p:tag name="KSO_WM_TEMPLATE_INDEX" val="20218906"/>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39.xml><?xml version="1.0" encoding="utf-8"?>
<p:tagLst xmlns:p="http://schemas.openxmlformats.org/presentationml/2006/main">
  <p:tag name="KSO_WM_UNIT_ISCONTENTSTITLE" val="0"/>
  <p:tag name="KSO_WM_UNIT_ISNUMDGMTITLE" val="0"/>
  <p:tag name="KSO_WM_UNIT_PRESET_TEXT" val="单击此处输入大标题"/>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18906_5*a*1"/>
  <p:tag name="KSO_WM_TEMPLATE_CATEGORY" val="custom"/>
  <p:tag name="KSO_WM_TEMPLATE_INDEX" val="20218906"/>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SUBTYPE" val="a"/>
  <p:tag name="KSO_WM_UNIT_PRESET_TEXT" val="单击此处输入你的正文，准确理解您传达的信息。"/>
  <p:tag name="KSO_WM_UNIT_NOCLEAR" val="0"/>
  <p:tag name="KSO_WM_UNIT_VALUE" val="24"/>
  <p:tag name="KSO_WM_UNIT_HIGHLIGHT" val="0"/>
  <p:tag name="KSO_WM_UNIT_COMPATIBLE" val="0"/>
  <p:tag name="KSO_WM_UNIT_DIAGRAM_ISNUMVISUAL" val="0"/>
  <p:tag name="KSO_WM_UNIT_DIAGRAM_ISREFERUNIT" val="0"/>
  <p:tag name="KSO_WM_DIAGRAM_GROUP_CODE" val="l1-2"/>
  <p:tag name="KSO_WM_UNIT_TYPE" val="f"/>
  <p:tag name="KSO_WM_UNIT_INDEX" val="1"/>
  <p:tag name="KSO_WM_UNIT_ID" val="custom20218906_5*f*1"/>
  <p:tag name="KSO_WM_TEMPLATE_CATEGORY" val="custom"/>
  <p:tag name="KSO_WM_TEMPLATE_INDEX" val="20218906"/>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141.xml><?xml version="1.0" encoding="utf-8"?>
<p:tagLst xmlns:p="http://schemas.openxmlformats.org/presentationml/2006/main">
  <p:tag name="KSO_WM_SLIDE_ID" val="custom20218906_5"/>
  <p:tag name="KSO_WM_TEMPLATE_SUBCATEGORY" val="0"/>
  <p:tag name="KSO_WM_TEMPLATE_MASTER_TYPE" val="1"/>
  <p:tag name="KSO_WM_TEMPLATE_COLOR_TYPE" val="0"/>
  <p:tag name="KSO_WM_SLIDE_TYPE" val="text"/>
  <p:tag name="KSO_WM_SLIDE_SUBTYPE" val="diag"/>
  <p:tag name="KSO_WM_SLIDE_ITEM_CNT" val="2"/>
  <p:tag name="KSO_WM_SLIDE_INDEX" val="5"/>
  <p:tag name="KSO_WM_SLIDE_SIZE" val="391.05*264.75"/>
  <p:tag name="KSO_WM_SLIDE_POSITION" val="284.45*182.2"/>
  <p:tag name="KSO_WM_DIAGRAM_GROUP_CODE" val="l1-2"/>
  <p:tag name="KSO_WM_SLIDE_DIAGTYPE" val="l"/>
  <p:tag name="KSO_WM_TAG_VERSION" val="1.0"/>
  <p:tag name="KSO_WM_BEAUTIFY_FLAG" val="#wm#"/>
  <p:tag name="KSO_WM_TEMPLATE_CATEGORY" val="custom"/>
  <p:tag name="KSO_WM_TEMPLATE_INDEX" val="20218906"/>
  <p:tag name="KSO_WM_SLIDE_LAYOUT" val="a_f_l"/>
  <p:tag name="KSO_WM_SLIDE_LAYOUT_CNT" val="1_1_1"/>
</p:tagLst>
</file>

<file path=ppt/tags/tag142.xml><?xml version="1.0" encoding="utf-8"?>
<p:tagLst xmlns:p="http://schemas.openxmlformats.org/presentationml/2006/main">
  <p:tag name="KSO_WM_UNIT_BLOCK" val="0"/>
  <p:tag name="KSO_WM_UNIT_SM_LIMIT_TYPE" val="2"/>
  <p:tag name="KSO_WM_UNIT_DECORATE_INFO" val="{&quot;ReferentInfo&quot;:{&quot;Id&quot;:&quot;slide&quot;,&quot;X&quot;:{&quot;Pos&quot;:1},&quot;Y&quot;:{&quot;Pos&quot;:1}},&quot;DecorateInfoX&quot;:{&quot;Pos&quot;:1,&quot;IsAbs&quot;:false},&quot;DecorateInfoY&quot;:{&quot;Pos&quot;:1,&quot;IsAbs&quot;:false},&quot;DecorateInfoW&quot;:{&quot;IsAbs&quot;:false},&quot;DecorateInfoH&quot;:{&quot;IsAbs&quot;:false},&quot;whChangeMode&quot;:1}"/>
  <p:tag name="KSO_WM_UNIT_DEC_AREA_ID" val="e9873f812e524d0fb7e1a2e0256e75d5"/>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TEMPLATE_ASSEMBLE_XID" val="5fd0b21f1fa9d42129dd3417"/>
  <p:tag name="KSO_WM_TEMPLATE_ASSEMBLE_GROUPID" val="5fd0b21f1fa9d42129dd3417"/>
  <p:tag name="KSO_WM_UNIT_VALUE" val="1320"/>
  <p:tag name="KSO_WM_UNIT_HIGHLIGHT" val="0"/>
  <p:tag name="KSO_WM_UNIT_COMPATIBLE" val="0"/>
  <p:tag name="KSO_WM_UNIT_DIAGRAM_ISNUMVISUAL" val="0"/>
  <p:tag name="KSO_WM_UNIT_DIAGRAM_ISREFERUNIT" val="0"/>
  <p:tag name="KSO_WM_UNIT_TYPE" val="i"/>
  <p:tag name="KSO_WM_UNIT_INDEX" val="1"/>
  <p:tag name="KSO_WM_UNIT_ID" val="custom20218906_14*i*1"/>
  <p:tag name="KSO_WM_TEMPLATE_CATEGORY" val="custom"/>
  <p:tag name="KSO_WM_TEMPLATE_INDEX" val="20218906"/>
  <p:tag name="KSO_WM_UNIT_LAYERLEVEL" val="1"/>
  <p:tag name="KSO_WM_TAG_VERSION" val="1.0"/>
  <p:tag name="KSO_WM_BEAUTIFY_FLAG" val="#wm#"/>
</p:tagLst>
</file>

<file path=ppt/tags/tag143.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DEC_AREA_ID" val="c6caebd249174d3d8044106ecfb73dfb"/>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2"/>
  <p:tag name="KSO_WM_UNIT_ID" val="custom20218906_14*i*2"/>
  <p:tag name="KSO_WM_TEMPLATE_CATEGORY" val="custom"/>
  <p:tag name="KSO_WM_TEMPLATE_INDEX" val="20218906"/>
  <p:tag name="KSO_WM_UNIT_LAYERLEVEL" val="1"/>
  <p:tag name="KSO_WM_TAG_VERSION" val="1.0"/>
  <p:tag name="KSO_WM_BEAUTIFY_FLAG" val="#wm#"/>
</p:tagLst>
</file>

<file path=ppt/tags/tag144.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UNIT_DEC_AREA_ID" val="b8b40de74c0541c590e79b004c1b3527"/>
  <p:tag name="KSO_WM_CHIP_GROUPID" val="5e757e9369be4861f5f86151"/>
  <p:tag name="KSO_WM_CHIP_XID" val="5f5f2f928e478fb0c58a92b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3"/>
  <p:tag name="KSO_WM_UNIT_ID" val="custom20218906_14*i*3"/>
  <p:tag name="KSO_WM_TEMPLATE_CATEGORY" val="custom"/>
  <p:tag name="KSO_WM_TEMPLATE_INDEX" val="20218906"/>
  <p:tag name="KSO_WM_UNIT_LAYERLEVEL" val="1"/>
  <p:tag name="KSO_WM_TAG_VERSION" val="1.0"/>
  <p:tag name="KSO_WM_BEAUTIFY_FLAG" val="#wm#"/>
</p:tagLst>
</file>

<file path=ppt/tags/tag145.xml><?xml version="1.0" encoding="utf-8"?>
<p:tagLst xmlns:p="http://schemas.openxmlformats.org/presentationml/2006/main">
  <p:tag name="KSO_WM_UNIT_DEFAULT_FONT" val="24;44;4"/>
  <p:tag name="KSO_WM_UNIT_BLOCK" val="0"/>
  <p:tag name="KSO_WM_CHIP_GROUPID" val="5e7881253197e252a37019b5"/>
  <p:tag name="KSO_WM_CHIP_XID" val="5e7881253197e252a37019b6"/>
  <p:tag name="KSO_WM_UNIT_DEC_AREA_ID" val="f73f594c1e694a48b6427bf1b127c04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b7c610ab9ee9469783e4897a4858c8ac"/>
  <p:tag name="KSO_WM_UNIT_TEXT_FILL_FORE_SCHEMECOLOR_INDEX_BRIGHTNESS" val="0"/>
  <p:tag name="KSO_WM_UNIT_TEXT_FILL_FORE_SCHEMECOLOR_INDEX" val="13"/>
  <p:tag name="KSO_WM_UNIT_TEXT_FILL_TYPE" val="1"/>
  <p:tag name="KSO_WM_TEMPLATE_ASSEMBLE_XID" val="5fd0b21f1fa9d42129dd3417"/>
  <p:tag name="KSO_WM_TEMPLATE_ASSEMBLE_GROUPID" val="5fd0b21f1fa9d42129dd3417"/>
  <p:tag name="KSO_WM_UNIT_ISCONTENTSTITLE" val="0"/>
  <p:tag name="KSO_WM_UNIT_ISNUMDGMTITLE" val="0"/>
  <p:tag name="KSO_WM_UNIT_PRESET_TEXT" val="标题"/>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custom20218906_14*a*1"/>
  <p:tag name="KSO_WM_TEMPLATE_CATEGORY" val="custom"/>
  <p:tag name="KSO_WM_TEMPLATE_INDEX" val="20218906"/>
  <p:tag name="KSO_WM_UNIT_LAYERLEVEL" val="1"/>
  <p:tag name="KSO_WM_TAG_VERSION" val="1.0"/>
  <p:tag name="KSO_WM_BEAUTIFY_FLAG" val="#wm#"/>
</p:tagLst>
</file>

<file path=ppt/tags/tag146.xml><?xml version="1.0" encoding="utf-8"?>
<p:tagLst xmlns:p="http://schemas.openxmlformats.org/presentationml/2006/main">
  <p:tag name="KSO_WM_UNIT_TEXT_SUBTYPE" val="a"/>
  <p:tag name="KSO_WM_UNIT_DEFAULT_FONT" val="14;20;2"/>
  <p:tag name="KSO_WM_UNIT_BLOCK" val="0"/>
  <p:tag name="KSO_WM_CHIP_GROUPID" val="5e6b05596848fb12bee65ac8"/>
  <p:tag name="KSO_WM_CHIP_XID" val="5e6b05596848fb12bee65aca"/>
  <p:tag name="KSO_WM_UNIT_DEC_AREA_ID" val="157c4a4fdde44608bc7463ca1632a46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93aa1da9f5494459938ef687bb1e73ad"/>
  <p:tag name="KSO_WM_UNIT_TEXT_FILL_FORE_SCHEMECOLOR_INDEX_BRIGHTNESS" val="0.25"/>
  <p:tag name="KSO_WM_UNIT_TEXT_FILL_FORE_SCHEMECOLOR_INDEX" val="13"/>
  <p:tag name="KSO_WM_UNIT_TEXT_FILL_TYPE" val="1"/>
  <p:tag name="KSO_WM_TEMPLATE_ASSEMBLE_XID" val="5fd0b21f1fa9d42129dd3417"/>
  <p:tag name="KSO_WM_TEMPLATE_ASSEMBLE_GROUPID" val="5fd0b21f1fa9d42129dd3417"/>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VALUE" val="242"/>
  <p:tag name="KSO_WM_UNIT_HIGHLIGHT" val="0"/>
  <p:tag name="KSO_WM_UNIT_COMPATIBLE" val="0"/>
  <p:tag name="KSO_WM_UNIT_DIAGRAM_ISNUMVISUAL" val="0"/>
  <p:tag name="KSO_WM_UNIT_DIAGRAM_ISREFERUNIT" val="0"/>
  <p:tag name="KSO_WM_UNIT_TYPE" val="f"/>
  <p:tag name="KSO_WM_UNIT_INDEX" val="1"/>
  <p:tag name="KSO_WM_UNIT_ID" val="custom20218906_14*f*1"/>
  <p:tag name="KSO_WM_TEMPLATE_CATEGORY" val="custom"/>
  <p:tag name="KSO_WM_TEMPLATE_INDEX" val="20218906"/>
  <p:tag name="KSO_WM_UNIT_SUPPORT_UNIT_TYPE" val="[&quot;d&quot;,&quot;l&quot;,&quot;m&quot;,&quot;n&quot;,&quot;o&quot;,&quot;p&quot;,&quot;q&quot;,&quot;r&quot;,&quot;α&quot;,&quot;β&quot;,&quot;δ&quot;,&quot;ε&quot;,&quot;ζ&quot;,&quot;η&quot;,&quot;θ&quot;]"/>
  <p:tag name="KSO_WM_UNIT_LAYERLEVEL" val="1"/>
  <p:tag name="KSO_WM_TAG_VERSION" val="1.0"/>
  <p:tag name="KSO_WM_BEAUTIFY_FLAG" val="#wm#"/>
</p:tagLst>
</file>

<file path=ppt/tags/tag147.xml><?xml version="1.0" encoding="utf-8"?>
<p:tagLst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direction&quot;:1,&quot;id&quot;:&quot;2020-12-09T19:16:47&quot;,&quot;maxSize&quot;:{&quot;size1&quot;:51.299999999999997},&quot;minSize&quot;:{&quot;size1&quot;:36.299999999999997},&quot;normalSize&quot;:{&quot;size1&quot;:40.100000000000001},&quot;subLayout&quot;:[{&quot;id&quot;:&quot;2020-12-09T19:16:47&quot;,&quot;margin&quot;:{&quot;bottom&quot;:3.8450000286102295,&quot;left&quot;:2.5399999618530273,&quot;right&quot;:0,&quot;top&quot;:3.8450000286102295},&quot;type&quot;:0},{&quot;id&quot;:&quot;2020-12-09T19:16:47&quot;,&quot;margin&quot;:{&quot;bottom&quot;:2.5750000476837158,&quot;left&quot;:1.2439998388290405,&quot;right&quot;:2.1519999504089355,&quot;top&quot;:2.5750000476837158},&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5f2f928e478fb0c58a92be"/>
  <p:tag name="KSO_WM_CHIP_FILLPROP" val="[[{&quot;text_align&quot;:&quot;cm&quot;,&quot;text_direction&quot;:&quot;horizontal&quot;,&quot;support_big_font&quot;:false,&quot;fill_id&quot;:&quot;4b3d06a1f10d40ff8e06d4f6d0ab0ea3&quot;,&quot;fill_align&quot;:&quot;cm&quot;,&quot;chip_types&quot;:[&quot;text&quot;,&quot;header&quot;]},{&quot;text_align&quot;:&quot;lm&quot;,&quot;text_direction&quot;:&quot;horizontal&quot;,&quot;support_features&quot;:[&quot;collage&quot;,&quot;carousel&quot;,&quot;creativecrop&quot;],&quot;support_big_font&quot;:false,&quot;fill_id&quot;:&quot;8e40daf4927f4521bed00751a0febf31&quot;,&quot;fill_align&quot;:&quot;cm&quot;,&quot;chip_types&quot;:[&quot;diagram&quot;,&quot;pictext&quot;,&quot;text&quot;,&quot;picture&quot;,&quot;chart&quot;,&quot;table&quot;,&quot;video&quot;]}]]"/>
  <p:tag name="KSO_WM_CHIP_DECFILLPROP" val="[]"/>
  <p:tag name="KSO_WM_CHIP_GROUPID" val="5e757e9369be4861f5f86151"/>
  <p:tag name="KSO_WM_SLIDE_BK_DARK_LIGHT" val="2"/>
  <p:tag name="KSO_WM_SLIDE_BACKGROUND_TYPE" val="general"/>
  <p:tag name="KSO_WM_SLIDE_SUPPORT_FEATURE_TYPE" val="0"/>
  <p:tag name="KSO_WM_TEMPLATE_ASSEMBLE_XID" val="5fd0b21f1fa9d42129dd3417"/>
  <p:tag name="KSO_WM_TEMPLATE_ASSEMBLE_GROUPID" val="5fd0b21f1fa9d42129dd3417"/>
  <p:tag name="KSO_WM_SLIDE_ID" val="custom20218906_14"/>
  <p:tag name="KSO_WM_TEMPLATE_SUBCATEGORY" val="21"/>
  <p:tag name="KSO_WM_TEMPLATE_MASTER_TYPE" val="1"/>
  <p:tag name="KSO_WM_TEMPLATE_COLOR_TYPE" val="1"/>
  <p:tag name="KSO_WM_SLIDE_TYPE" val="text"/>
  <p:tag name="KSO_WM_SLIDE_SUBTYPE" val="pureTxt"/>
  <p:tag name="KSO_WM_SLIDE_ITEM_CNT" val="0"/>
  <p:tag name="KSO_WM_SLIDE_INDEX" val="14"/>
  <p:tag name="KSO_WM_SLIDE_SIZE" val="888*481"/>
  <p:tag name="KSO_WM_SLIDE_POSITION" val="36*23"/>
  <p:tag name="KSO_WM_TAG_VERSION" val="1.0"/>
  <p:tag name="KSO_WM_BEAUTIFY_FLAG" val="#wm#"/>
  <p:tag name="KSO_WM_TEMPLATE_CATEGORY" val="custom"/>
  <p:tag name="KSO_WM_TEMPLATE_INDEX" val="20218906"/>
  <p:tag name="KSO_WM_SLIDE_LAYOUT" val="a_f"/>
  <p:tag name="KSO_WM_SLIDE_LAYOUT_CNT" val="1_1"/>
</p:tagLst>
</file>

<file path=ppt/tags/tag148.xml><?xml version="1.0" encoding="utf-8"?>
<p:tagLst xmlns:p="http://schemas.openxmlformats.org/presentationml/2006/main">
  <p:tag name="KSO_WM_UNIT_BLOCK" val="0"/>
  <p:tag name="KSO_WM_UNIT_SM_LIMIT_TYPE" val="2"/>
  <p:tag name="KSO_WM_UNIT_DECORATE_INFO" val="{&quot;ReferentInfo&quot;:{&quot;Id&quot;:&quot;slide&quot;,&quot;X&quot;:{&quot;Pos&quot;:1},&quot;Y&quot;:{&quot;Pos&quot;:1}},&quot;DecorateInfoX&quot;:{&quot;Pos&quot;:1,&quot;IsAbs&quot;:false},&quot;DecorateInfoY&quot;:{&quot;Pos&quot;:1,&quot;IsAbs&quot;:false},&quot;DecorateInfoW&quot;:{&quot;IsAbs&quot;:false},&quot;DecorateInfoH&quot;:{&quot;IsAbs&quot;:false},&quot;whChangeMode&quot;:1}"/>
  <p:tag name="KSO_WM_UNIT_DEC_AREA_ID" val="e9873f812e524d0fb7e1a2e0256e75d5"/>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TEMPLATE_ASSEMBLE_XID" val="5fd0b21f1fa9d42129dd3417"/>
  <p:tag name="KSO_WM_TEMPLATE_ASSEMBLE_GROUPID" val="5fd0b21f1fa9d42129dd3417"/>
  <p:tag name="KSO_WM_UNIT_VALUE" val="1320"/>
  <p:tag name="KSO_WM_UNIT_HIGHLIGHT" val="0"/>
  <p:tag name="KSO_WM_UNIT_COMPATIBLE" val="0"/>
  <p:tag name="KSO_WM_UNIT_DIAGRAM_ISNUMVISUAL" val="0"/>
  <p:tag name="KSO_WM_UNIT_DIAGRAM_ISREFERUNIT" val="0"/>
  <p:tag name="KSO_WM_UNIT_TYPE" val="i"/>
  <p:tag name="KSO_WM_UNIT_INDEX" val="1"/>
  <p:tag name="KSO_WM_UNIT_ID" val="custom20218906_14*i*1"/>
  <p:tag name="KSO_WM_TEMPLATE_CATEGORY" val="custom"/>
  <p:tag name="KSO_WM_TEMPLATE_INDEX" val="20218906"/>
  <p:tag name="KSO_WM_UNIT_LAYERLEVEL" val="1"/>
  <p:tag name="KSO_WM_TAG_VERSION" val="1.0"/>
  <p:tag name="KSO_WM_BEAUTIFY_FLAG" val="#wm#"/>
</p:tagLst>
</file>

<file path=ppt/tags/tag149.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DEC_AREA_ID" val="c6caebd249174d3d8044106ecfb73dfb"/>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2"/>
  <p:tag name="KSO_WM_UNIT_ID" val="custom20218906_14*i*2"/>
  <p:tag name="KSO_WM_TEMPLATE_CATEGORY" val="custom"/>
  <p:tag name="KSO_WM_TEMPLATE_INDEX" val="20218906"/>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UNIT_DEC_AREA_ID" val="b8b40de74c0541c590e79b004c1b3527"/>
  <p:tag name="KSO_WM_CHIP_GROUPID" val="5e757e9369be4861f5f86151"/>
  <p:tag name="KSO_WM_CHIP_XID" val="5f5f2f928e478fb0c58a92b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3"/>
  <p:tag name="KSO_WM_UNIT_ID" val="custom20218906_14*i*3"/>
  <p:tag name="KSO_WM_TEMPLATE_CATEGORY" val="custom"/>
  <p:tag name="KSO_WM_TEMPLATE_INDEX" val="20218906"/>
  <p:tag name="KSO_WM_UNIT_LAYERLEVEL" val="1"/>
  <p:tag name="KSO_WM_TAG_VERSION" val="1.0"/>
  <p:tag name="KSO_WM_BEAUTIFY_FLAG" val="#wm#"/>
</p:tagLst>
</file>

<file path=ppt/tags/tag151.xml><?xml version="1.0" encoding="utf-8"?>
<p:tagLst xmlns:p="http://schemas.openxmlformats.org/presentationml/2006/main">
  <p:tag name="KSO_WM_UNIT_DEFAULT_FONT" val="24;44;4"/>
  <p:tag name="KSO_WM_UNIT_BLOCK" val="0"/>
  <p:tag name="KSO_WM_CHIP_GROUPID" val="5e7881253197e252a37019b5"/>
  <p:tag name="KSO_WM_CHIP_XID" val="5e7881253197e252a37019b6"/>
  <p:tag name="KSO_WM_UNIT_DEC_AREA_ID" val="f73f594c1e694a48b6427bf1b127c04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b7c610ab9ee9469783e4897a4858c8ac"/>
  <p:tag name="KSO_WM_UNIT_TEXT_FILL_FORE_SCHEMECOLOR_INDEX_BRIGHTNESS" val="0"/>
  <p:tag name="KSO_WM_UNIT_TEXT_FILL_FORE_SCHEMECOLOR_INDEX" val="13"/>
  <p:tag name="KSO_WM_UNIT_TEXT_FILL_TYPE" val="1"/>
  <p:tag name="KSO_WM_TEMPLATE_ASSEMBLE_XID" val="5fd0b21f1fa9d42129dd3417"/>
  <p:tag name="KSO_WM_TEMPLATE_ASSEMBLE_GROUPID" val="5fd0b21f1fa9d42129dd3417"/>
  <p:tag name="KSO_WM_UNIT_ISCONTENTSTITLE" val="0"/>
  <p:tag name="KSO_WM_UNIT_ISNUMDGMTITLE" val="0"/>
  <p:tag name="KSO_WM_UNIT_PRESET_TEXT" val="标题"/>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custom20218906_14*a*1"/>
  <p:tag name="KSO_WM_TEMPLATE_CATEGORY" val="custom"/>
  <p:tag name="KSO_WM_TEMPLATE_INDEX" val="20218906"/>
  <p:tag name="KSO_WM_UNIT_LAYERLEVEL" val="1"/>
  <p:tag name="KSO_WM_TAG_VERSION" val="1.0"/>
  <p:tag name="KSO_WM_BEAUTIFY_FLAG" val="#wm#"/>
</p:tagLst>
</file>

<file path=ppt/tags/tag152.xml><?xml version="1.0" encoding="utf-8"?>
<p:tagLst xmlns:p="http://schemas.openxmlformats.org/presentationml/2006/main">
  <p:tag name="KSO_WM_UNIT_TEXT_SUBTYPE" val="a"/>
  <p:tag name="KSO_WM_UNIT_DEFAULT_FONT" val="14;20;2"/>
  <p:tag name="KSO_WM_UNIT_BLOCK" val="0"/>
  <p:tag name="KSO_WM_CHIP_GROUPID" val="5e6b05596848fb12bee65ac8"/>
  <p:tag name="KSO_WM_CHIP_XID" val="5e6b05596848fb12bee65aca"/>
  <p:tag name="KSO_WM_UNIT_DEC_AREA_ID" val="157c4a4fdde44608bc7463ca1632a46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93aa1da9f5494459938ef687bb1e73ad"/>
  <p:tag name="KSO_WM_UNIT_TEXT_FILL_FORE_SCHEMECOLOR_INDEX_BRIGHTNESS" val="0.25"/>
  <p:tag name="KSO_WM_UNIT_TEXT_FILL_FORE_SCHEMECOLOR_INDEX" val="13"/>
  <p:tag name="KSO_WM_UNIT_TEXT_FILL_TYPE" val="1"/>
  <p:tag name="KSO_WM_TEMPLATE_ASSEMBLE_XID" val="5fd0b21f1fa9d42129dd3417"/>
  <p:tag name="KSO_WM_TEMPLATE_ASSEMBLE_GROUPID" val="5fd0b21f1fa9d42129dd3417"/>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VALUE" val="242"/>
  <p:tag name="KSO_WM_UNIT_HIGHLIGHT" val="0"/>
  <p:tag name="KSO_WM_UNIT_COMPATIBLE" val="0"/>
  <p:tag name="KSO_WM_UNIT_DIAGRAM_ISNUMVISUAL" val="0"/>
  <p:tag name="KSO_WM_UNIT_DIAGRAM_ISREFERUNIT" val="0"/>
  <p:tag name="KSO_WM_UNIT_TYPE" val="f"/>
  <p:tag name="KSO_WM_UNIT_INDEX" val="1"/>
  <p:tag name="KSO_WM_UNIT_ID" val="custom20218906_14*f*1"/>
  <p:tag name="KSO_WM_TEMPLATE_CATEGORY" val="custom"/>
  <p:tag name="KSO_WM_TEMPLATE_INDEX" val="20218906"/>
  <p:tag name="KSO_WM_UNIT_SUPPORT_UNIT_TYPE" val="[&quot;d&quot;,&quot;l&quot;,&quot;m&quot;,&quot;n&quot;,&quot;o&quot;,&quot;p&quot;,&quot;q&quot;,&quot;r&quot;,&quot;α&quot;,&quot;β&quot;,&quot;δ&quot;,&quot;ε&quot;,&quot;ζ&quot;,&quot;η&quot;,&quot;θ&quot;]"/>
  <p:tag name="KSO_WM_UNIT_LAYERLEVEL" val="1"/>
  <p:tag name="KSO_WM_TAG_VERSION" val="1.0"/>
  <p:tag name="KSO_WM_BEAUTIFY_FLAG" val="#wm#"/>
</p:tagLst>
</file>

<file path=ppt/tags/tag153.xml><?xml version="1.0" encoding="utf-8"?>
<p:tagLst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direction&quot;:1,&quot;id&quot;:&quot;2020-12-09T19:16:47&quot;,&quot;maxSize&quot;:{&quot;size1&quot;:51.299999999999997},&quot;minSize&quot;:{&quot;size1&quot;:36.299999999999997},&quot;normalSize&quot;:{&quot;size1&quot;:40.100000000000001},&quot;subLayout&quot;:[{&quot;id&quot;:&quot;2020-12-09T19:16:47&quot;,&quot;margin&quot;:{&quot;bottom&quot;:3.8450000286102295,&quot;left&quot;:2.5399999618530273,&quot;right&quot;:0,&quot;top&quot;:3.8450000286102295},&quot;type&quot;:0},{&quot;id&quot;:&quot;2020-12-09T19:16:47&quot;,&quot;margin&quot;:{&quot;bottom&quot;:2.5750000476837158,&quot;left&quot;:1.2439998388290405,&quot;right&quot;:2.1519999504089355,&quot;top&quot;:2.5750000476837158},&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5f2f928e478fb0c58a92be"/>
  <p:tag name="KSO_WM_CHIP_FILLPROP" val="[[{&quot;text_align&quot;:&quot;cm&quot;,&quot;text_direction&quot;:&quot;horizontal&quot;,&quot;support_big_font&quot;:false,&quot;fill_id&quot;:&quot;4b3d06a1f10d40ff8e06d4f6d0ab0ea3&quot;,&quot;fill_align&quot;:&quot;cm&quot;,&quot;chip_types&quot;:[&quot;text&quot;,&quot;header&quot;]},{&quot;text_align&quot;:&quot;lm&quot;,&quot;text_direction&quot;:&quot;horizontal&quot;,&quot;support_features&quot;:[&quot;collage&quot;,&quot;carousel&quot;,&quot;creativecrop&quot;],&quot;support_big_font&quot;:false,&quot;fill_id&quot;:&quot;8e40daf4927f4521bed00751a0febf31&quot;,&quot;fill_align&quot;:&quot;cm&quot;,&quot;chip_types&quot;:[&quot;diagram&quot;,&quot;pictext&quot;,&quot;text&quot;,&quot;picture&quot;,&quot;chart&quot;,&quot;table&quot;,&quot;video&quot;]}]]"/>
  <p:tag name="KSO_WM_CHIP_DECFILLPROP" val="[]"/>
  <p:tag name="KSO_WM_CHIP_GROUPID" val="5e757e9369be4861f5f86151"/>
  <p:tag name="KSO_WM_SLIDE_BK_DARK_LIGHT" val="2"/>
  <p:tag name="KSO_WM_SLIDE_BACKGROUND_TYPE" val="general"/>
  <p:tag name="KSO_WM_SLIDE_SUPPORT_FEATURE_TYPE" val="0"/>
  <p:tag name="KSO_WM_TEMPLATE_ASSEMBLE_XID" val="5fd0b21f1fa9d42129dd3417"/>
  <p:tag name="KSO_WM_TEMPLATE_ASSEMBLE_GROUPID" val="5fd0b21f1fa9d42129dd3417"/>
  <p:tag name="KSO_WM_SLIDE_ID" val="custom20218906_14"/>
  <p:tag name="KSO_WM_TEMPLATE_SUBCATEGORY" val="21"/>
  <p:tag name="KSO_WM_TEMPLATE_MASTER_TYPE" val="1"/>
  <p:tag name="KSO_WM_TEMPLATE_COLOR_TYPE" val="1"/>
  <p:tag name="KSO_WM_SLIDE_TYPE" val="text"/>
  <p:tag name="KSO_WM_SLIDE_SUBTYPE" val="pureTxt"/>
  <p:tag name="KSO_WM_SLIDE_ITEM_CNT" val="0"/>
  <p:tag name="KSO_WM_SLIDE_INDEX" val="14"/>
  <p:tag name="KSO_WM_SLIDE_SIZE" val="888*481"/>
  <p:tag name="KSO_WM_SLIDE_POSITION" val="36*23"/>
  <p:tag name="KSO_WM_TAG_VERSION" val="1.0"/>
  <p:tag name="KSO_WM_BEAUTIFY_FLAG" val="#wm#"/>
  <p:tag name="KSO_WM_TEMPLATE_CATEGORY" val="custom"/>
  <p:tag name="KSO_WM_TEMPLATE_INDEX" val="20218906"/>
  <p:tag name="KSO_WM_SLIDE_LAYOUT" val="a_f"/>
  <p:tag name="KSO_WM_SLIDE_LAYOUT_CNT" val="1_1"/>
</p:tagLst>
</file>

<file path=ppt/tags/tag154.xml><?xml version="1.0" encoding="utf-8"?>
<p:tagLst xmlns:p="http://schemas.openxmlformats.org/presentationml/2006/main">
  <p:tag name="KSO_WM_UNIT_BLOCK" val="0"/>
  <p:tag name="KSO_WM_UNIT_SM_LIMIT_TYPE" val="2"/>
  <p:tag name="KSO_WM_UNIT_DECORATE_INFO" val="{&quot;ReferentInfo&quot;:{&quot;Id&quot;:&quot;slide&quot;,&quot;X&quot;:{&quot;Pos&quot;:1},&quot;Y&quot;:{&quot;Pos&quot;:1}},&quot;DecorateInfoX&quot;:{&quot;Pos&quot;:1,&quot;IsAbs&quot;:false},&quot;DecorateInfoY&quot;:{&quot;Pos&quot;:1,&quot;IsAbs&quot;:false},&quot;DecorateInfoW&quot;:{&quot;IsAbs&quot;:false},&quot;DecorateInfoH&quot;:{&quot;IsAbs&quot;:false},&quot;whChangeMode&quot;:1}"/>
  <p:tag name="KSO_WM_UNIT_DEC_AREA_ID" val="e9873f812e524d0fb7e1a2e0256e75d5"/>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TEMPLATE_ASSEMBLE_XID" val="5fd0b21f1fa9d42129dd3417"/>
  <p:tag name="KSO_WM_TEMPLATE_ASSEMBLE_GROUPID" val="5fd0b21f1fa9d42129dd3417"/>
  <p:tag name="KSO_WM_UNIT_VALUE" val="1320"/>
  <p:tag name="KSO_WM_UNIT_HIGHLIGHT" val="0"/>
  <p:tag name="KSO_WM_UNIT_COMPATIBLE" val="0"/>
  <p:tag name="KSO_WM_UNIT_DIAGRAM_ISNUMVISUAL" val="0"/>
  <p:tag name="KSO_WM_UNIT_DIAGRAM_ISREFERUNIT" val="0"/>
  <p:tag name="KSO_WM_UNIT_TYPE" val="i"/>
  <p:tag name="KSO_WM_UNIT_INDEX" val="1"/>
  <p:tag name="KSO_WM_UNIT_ID" val="custom20218906_14*i*1"/>
  <p:tag name="KSO_WM_TEMPLATE_CATEGORY" val="custom"/>
  <p:tag name="KSO_WM_TEMPLATE_INDEX" val="20218906"/>
  <p:tag name="KSO_WM_UNIT_LAYERLEVEL" val="1"/>
  <p:tag name="KSO_WM_TAG_VERSION" val="1.0"/>
  <p:tag name="KSO_WM_BEAUTIFY_FLAG" val="#wm#"/>
</p:tagLst>
</file>

<file path=ppt/tags/tag155.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DEC_AREA_ID" val="c6caebd249174d3d8044106ecfb73dfb"/>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2"/>
  <p:tag name="KSO_WM_UNIT_ID" val="custom20218906_14*i*2"/>
  <p:tag name="KSO_WM_TEMPLATE_CATEGORY" val="custom"/>
  <p:tag name="KSO_WM_TEMPLATE_INDEX" val="20218906"/>
  <p:tag name="KSO_WM_UNIT_LAYERLEVEL" val="1"/>
  <p:tag name="KSO_WM_TAG_VERSION" val="1.0"/>
  <p:tag name="KSO_WM_BEAUTIFY_FLAG" val="#wm#"/>
</p:tagLst>
</file>

<file path=ppt/tags/tag156.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UNIT_DEC_AREA_ID" val="b8b40de74c0541c590e79b004c1b3527"/>
  <p:tag name="KSO_WM_CHIP_GROUPID" val="5e757e9369be4861f5f86151"/>
  <p:tag name="KSO_WM_CHIP_XID" val="5f5f2f928e478fb0c58a92b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3"/>
  <p:tag name="KSO_WM_UNIT_ID" val="custom20218906_14*i*3"/>
  <p:tag name="KSO_WM_TEMPLATE_CATEGORY" val="custom"/>
  <p:tag name="KSO_WM_TEMPLATE_INDEX" val="20218906"/>
  <p:tag name="KSO_WM_UNIT_LAYERLEVEL" val="1"/>
  <p:tag name="KSO_WM_TAG_VERSION" val="1.0"/>
  <p:tag name="KSO_WM_BEAUTIFY_FLAG" val="#wm#"/>
</p:tagLst>
</file>

<file path=ppt/tags/tag157.xml><?xml version="1.0" encoding="utf-8"?>
<p:tagLst xmlns:p="http://schemas.openxmlformats.org/presentationml/2006/main">
  <p:tag name="KSO_WM_UNIT_DEFAULT_FONT" val="24;44;4"/>
  <p:tag name="KSO_WM_UNIT_BLOCK" val="0"/>
  <p:tag name="KSO_WM_CHIP_GROUPID" val="5e7881253197e252a37019b5"/>
  <p:tag name="KSO_WM_CHIP_XID" val="5e7881253197e252a37019b6"/>
  <p:tag name="KSO_WM_UNIT_DEC_AREA_ID" val="f73f594c1e694a48b6427bf1b127c04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b7c610ab9ee9469783e4897a4858c8ac"/>
  <p:tag name="KSO_WM_UNIT_TEXT_FILL_FORE_SCHEMECOLOR_INDEX_BRIGHTNESS" val="0"/>
  <p:tag name="KSO_WM_UNIT_TEXT_FILL_FORE_SCHEMECOLOR_INDEX" val="13"/>
  <p:tag name="KSO_WM_UNIT_TEXT_FILL_TYPE" val="1"/>
  <p:tag name="KSO_WM_TEMPLATE_ASSEMBLE_XID" val="5fd0b21f1fa9d42129dd3417"/>
  <p:tag name="KSO_WM_TEMPLATE_ASSEMBLE_GROUPID" val="5fd0b21f1fa9d42129dd3417"/>
  <p:tag name="KSO_WM_UNIT_ISCONTENTSTITLE" val="0"/>
  <p:tag name="KSO_WM_UNIT_ISNUMDGMTITLE" val="0"/>
  <p:tag name="KSO_WM_UNIT_PRESET_TEXT" val="标题"/>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custom20218906_14*a*1"/>
  <p:tag name="KSO_WM_TEMPLATE_CATEGORY" val="custom"/>
  <p:tag name="KSO_WM_TEMPLATE_INDEX" val="20218906"/>
  <p:tag name="KSO_WM_UNIT_LAYERLEVEL" val="1"/>
  <p:tag name="KSO_WM_TAG_VERSION" val="1.0"/>
  <p:tag name="KSO_WM_BEAUTIFY_FLAG" val="#wm#"/>
</p:tagLst>
</file>

<file path=ppt/tags/tag158.xml><?xml version="1.0" encoding="utf-8"?>
<p:tagLst xmlns:p="http://schemas.openxmlformats.org/presentationml/2006/main">
  <p:tag name="KSO_WM_UNIT_TEXT_SUBTYPE" val="a"/>
  <p:tag name="KSO_WM_UNIT_DEFAULT_FONT" val="14;20;2"/>
  <p:tag name="KSO_WM_UNIT_BLOCK" val="0"/>
  <p:tag name="KSO_WM_CHIP_GROUPID" val="5e6b05596848fb12bee65ac8"/>
  <p:tag name="KSO_WM_CHIP_XID" val="5e6b05596848fb12bee65aca"/>
  <p:tag name="KSO_WM_UNIT_DEC_AREA_ID" val="157c4a4fdde44608bc7463ca1632a46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93aa1da9f5494459938ef687bb1e73ad"/>
  <p:tag name="KSO_WM_UNIT_TEXT_FILL_FORE_SCHEMECOLOR_INDEX_BRIGHTNESS" val="0.25"/>
  <p:tag name="KSO_WM_UNIT_TEXT_FILL_FORE_SCHEMECOLOR_INDEX" val="13"/>
  <p:tag name="KSO_WM_UNIT_TEXT_FILL_TYPE" val="1"/>
  <p:tag name="KSO_WM_TEMPLATE_ASSEMBLE_XID" val="5fd0b21f1fa9d42129dd3417"/>
  <p:tag name="KSO_WM_TEMPLATE_ASSEMBLE_GROUPID" val="5fd0b21f1fa9d42129dd3417"/>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VALUE" val="242"/>
  <p:tag name="KSO_WM_UNIT_HIGHLIGHT" val="0"/>
  <p:tag name="KSO_WM_UNIT_COMPATIBLE" val="0"/>
  <p:tag name="KSO_WM_UNIT_DIAGRAM_ISNUMVISUAL" val="0"/>
  <p:tag name="KSO_WM_UNIT_DIAGRAM_ISREFERUNIT" val="0"/>
  <p:tag name="KSO_WM_UNIT_TYPE" val="f"/>
  <p:tag name="KSO_WM_UNIT_INDEX" val="1"/>
  <p:tag name="KSO_WM_UNIT_ID" val="custom20218906_14*f*1"/>
  <p:tag name="KSO_WM_TEMPLATE_CATEGORY" val="custom"/>
  <p:tag name="KSO_WM_TEMPLATE_INDEX" val="20218906"/>
  <p:tag name="KSO_WM_UNIT_SUPPORT_UNIT_TYPE" val="[&quot;d&quot;,&quot;l&quot;,&quot;m&quot;,&quot;n&quot;,&quot;o&quot;,&quot;p&quot;,&quot;q&quot;,&quot;r&quot;,&quot;α&quot;,&quot;β&quot;,&quot;δ&quot;,&quot;ε&quot;,&quot;ζ&quot;,&quot;η&quot;,&quot;θ&quot;]"/>
  <p:tag name="KSO_WM_UNIT_LAYERLEVEL" val="1"/>
  <p:tag name="KSO_WM_TAG_VERSION" val="1.0"/>
  <p:tag name="KSO_WM_BEAUTIFY_FLAG" val="#wm#"/>
</p:tagLst>
</file>

<file path=ppt/tags/tag159.xml><?xml version="1.0" encoding="utf-8"?>
<p:tagLst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direction&quot;:1,&quot;id&quot;:&quot;2020-12-09T19:16:47&quot;,&quot;maxSize&quot;:{&quot;size1&quot;:51.299999999999997},&quot;minSize&quot;:{&quot;size1&quot;:36.299999999999997},&quot;normalSize&quot;:{&quot;size1&quot;:40.100000000000001},&quot;subLayout&quot;:[{&quot;id&quot;:&quot;2020-12-09T19:16:47&quot;,&quot;margin&quot;:{&quot;bottom&quot;:3.8450000286102295,&quot;left&quot;:2.5399999618530273,&quot;right&quot;:0,&quot;top&quot;:3.8450000286102295},&quot;type&quot;:0},{&quot;id&quot;:&quot;2020-12-09T19:16:47&quot;,&quot;margin&quot;:{&quot;bottom&quot;:2.5750000476837158,&quot;left&quot;:1.2439998388290405,&quot;right&quot;:2.1519999504089355,&quot;top&quot;:2.5750000476837158},&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5f2f928e478fb0c58a92be"/>
  <p:tag name="KSO_WM_CHIP_FILLPROP" val="[[{&quot;text_align&quot;:&quot;cm&quot;,&quot;text_direction&quot;:&quot;horizontal&quot;,&quot;support_big_font&quot;:false,&quot;fill_id&quot;:&quot;4b3d06a1f10d40ff8e06d4f6d0ab0ea3&quot;,&quot;fill_align&quot;:&quot;cm&quot;,&quot;chip_types&quot;:[&quot;text&quot;,&quot;header&quot;]},{&quot;text_align&quot;:&quot;lm&quot;,&quot;text_direction&quot;:&quot;horizontal&quot;,&quot;support_features&quot;:[&quot;collage&quot;,&quot;carousel&quot;,&quot;creativecrop&quot;],&quot;support_big_font&quot;:false,&quot;fill_id&quot;:&quot;8e40daf4927f4521bed00751a0febf31&quot;,&quot;fill_align&quot;:&quot;cm&quot;,&quot;chip_types&quot;:[&quot;diagram&quot;,&quot;pictext&quot;,&quot;text&quot;,&quot;picture&quot;,&quot;chart&quot;,&quot;table&quot;,&quot;video&quot;]}]]"/>
  <p:tag name="KSO_WM_CHIP_DECFILLPROP" val="[]"/>
  <p:tag name="KSO_WM_CHIP_GROUPID" val="5e757e9369be4861f5f86151"/>
  <p:tag name="KSO_WM_SLIDE_BK_DARK_LIGHT" val="2"/>
  <p:tag name="KSO_WM_SLIDE_BACKGROUND_TYPE" val="general"/>
  <p:tag name="KSO_WM_SLIDE_SUPPORT_FEATURE_TYPE" val="0"/>
  <p:tag name="KSO_WM_TEMPLATE_ASSEMBLE_XID" val="5fd0b21f1fa9d42129dd3417"/>
  <p:tag name="KSO_WM_TEMPLATE_ASSEMBLE_GROUPID" val="5fd0b21f1fa9d42129dd3417"/>
  <p:tag name="KSO_WM_SLIDE_ID" val="custom20218906_14"/>
  <p:tag name="KSO_WM_TEMPLATE_SUBCATEGORY" val="21"/>
  <p:tag name="KSO_WM_TEMPLATE_MASTER_TYPE" val="1"/>
  <p:tag name="KSO_WM_TEMPLATE_COLOR_TYPE" val="1"/>
  <p:tag name="KSO_WM_SLIDE_TYPE" val="text"/>
  <p:tag name="KSO_WM_SLIDE_SUBTYPE" val="pureTxt"/>
  <p:tag name="KSO_WM_SLIDE_ITEM_CNT" val="0"/>
  <p:tag name="KSO_WM_SLIDE_INDEX" val="14"/>
  <p:tag name="KSO_WM_SLIDE_SIZE" val="888*481"/>
  <p:tag name="KSO_WM_SLIDE_POSITION" val="36*23"/>
  <p:tag name="KSO_WM_TAG_VERSION" val="1.0"/>
  <p:tag name="KSO_WM_BEAUTIFY_FLAG" val="#wm#"/>
  <p:tag name="KSO_WM_TEMPLATE_CATEGORY" val="custom"/>
  <p:tag name="KSO_WM_TEMPLATE_INDEX" val="20218906"/>
  <p:tag name="KSO_WM_SLIDE_LAYOUT" val="a_f"/>
  <p:tag name="KSO_WM_SLIDE_LAYOUT_CNT" val="1_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BLOCK" val="0"/>
  <p:tag name="KSO_WM_UNIT_SM_LIMIT_TYPE" val="2"/>
  <p:tag name="KSO_WM_UNIT_DECORATE_INFO" val="{&quot;ReferentInfo&quot;:{&quot;Id&quot;:&quot;slide&quot;,&quot;X&quot;:{&quot;Pos&quot;:1},&quot;Y&quot;:{&quot;Pos&quot;:1}},&quot;DecorateInfoX&quot;:{&quot;Pos&quot;:1,&quot;IsAbs&quot;:false},&quot;DecorateInfoY&quot;:{&quot;Pos&quot;:1,&quot;IsAbs&quot;:false},&quot;DecorateInfoW&quot;:{&quot;IsAbs&quot;:false},&quot;DecorateInfoH&quot;:{&quot;IsAbs&quot;:false},&quot;whChangeMode&quot;:1}"/>
  <p:tag name="KSO_WM_UNIT_DEC_AREA_ID" val="e9873f812e524d0fb7e1a2e0256e75d5"/>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TEMPLATE_ASSEMBLE_XID" val="5fd0b21f1fa9d42129dd3417"/>
  <p:tag name="KSO_WM_TEMPLATE_ASSEMBLE_GROUPID" val="5fd0b21f1fa9d42129dd3417"/>
  <p:tag name="KSO_WM_UNIT_VALUE" val="1320"/>
  <p:tag name="KSO_WM_UNIT_HIGHLIGHT" val="0"/>
  <p:tag name="KSO_WM_UNIT_COMPATIBLE" val="0"/>
  <p:tag name="KSO_WM_UNIT_DIAGRAM_ISNUMVISUAL" val="0"/>
  <p:tag name="KSO_WM_UNIT_DIAGRAM_ISREFERUNIT" val="0"/>
  <p:tag name="KSO_WM_UNIT_TYPE" val="i"/>
  <p:tag name="KSO_WM_UNIT_INDEX" val="1"/>
  <p:tag name="KSO_WM_UNIT_ID" val="custom20218906_14*i*1"/>
  <p:tag name="KSO_WM_TEMPLATE_CATEGORY" val="custom"/>
  <p:tag name="KSO_WM_TEMPLATE_INDEX" val="20218906"/>
  <p:tag name="KSO_WM_UNIT_LAYERLEVEL" val="1"/>
  <p:tag name="KSO_WM_TAG_VERSION" val="1.0"/>
  <p:tag name="KSO_WM_BEAUTIFY_FLAG" val="#wm#"/>
</p:tagLst>
</file>

<file path=ppt/tags/tag161.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DEC_AREA_ID" val="c6caebd249174d3d8044106ecfb73dfb"/>
  <p:tag name="KSO_WM_CHIP_GROUPID" val="5e757e9369be4861f5f86151"/>
  <p:tag name="KSO_WM_CHIP_XID" val="5f5f2f928e478fb0c58a92be"/>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2"/>
  <p:tag name="KSO_WM_UNIT_ID" val="custom20218906_14*i*2"/>
  <p:tag name="KSO_WM_TEMPLATE_CATEGORY" val="custom"/>
  <p:tag name="KSO_WM_TEMPLATE_INDEX" val="20218906"/>
  <p:tag name="KSO_WM_UNIT_LAYERLEVEL" val="1"/>
  <p:tag name="KSO_WM_TAG_VERSION" val="1.0"/>
  <p:tag name="KSO_WM_BEAUTIFY_FLAG" val="#wm#"/>
</p:tagLst>
</file>

<file path=ppt/tags/tag162.xml><?xml version="1.0" encoding="utf-8"?>
<p:tagLst xmlns:p="http://schemas.openxmlformats.org/presentationml/2006/main">
  <p:tag name="KSO_WM_UNIT_SM_LIMIT_TYPE" val="2"/>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UNIT_DEC_AREA_ID" val="b8b40de74c0541c590e79b004c1b3527"/>
  <p:tag name="KSO_WM_CHIP_GROUPID" val="5e757e9369be4861f5f86151"/>
  <p:tag name="KSO_WM_CHIP_XID" val="5f5f2f928e478fb0c58a92b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TEMPLATE_ASSEMBLE_XID" val="5fd0b21f1fa9d42129dd3417"/>
  <p:tag name="KSO_WM_TEMPLATE_ASSEMBLE_GROUPID" val="5fd0b21f1fa9d42129dd3417"/>
  <p:tag name="KSO_WM_UNIT_VALUE" val="12"/>
  <p:tag name="KSO_WM_UNIT_HIGHLIGHT" val="0"/>
  <p:tag name="KSO_WM_UNIT_COMPATIBLE" val="0"/>
  <p:tag name="KSO_WM_UNIT_DIAGRAM_ISNUMVISUAL" val="0"/>
  <p:tag name="KSO_WM_UNIT_DIAGRAM_ISREFERUNIT" val="0"/>
  <p:tag name="KSO_WM_UNIT_TYPE" val="i"/>
  <p:tag name="KSO_WM_UNIT_INDEX" val="3"/>
  <p:tag name="KSO_WM_UNIT_ID" val="custom20218906_14*i*3"/>
  <p:tag name="KSO_WM_TEMPLATE_CATEGORY" val="custom"/>
  <p:tag name="KSO_WM_TEMPLATE_INDEX" val="20218906"/>
  <p:tag name="KSO_WM_UNIT_LAYERLEVEL" val="1"/>
  <p:tag name="KSO_WM_TAG_VERSION" val="1.0"/>
  <p:tag name="KSO_WM_BEAUTIFY_FLAG" val="#wm#"/>
</p:tagLst>
</file>

<file path=ppt/tags/tag163.xml><?xml version="1.0" encoding="utf-8"?>
<p:tagLst xmlns:p="http://schemas.openxmlformats.org/presentationml/2006/main">
  <p:tag name="KSO_WM_UNIT_DEFAULT_FONT" val="24;44;4"/>
  <p:tag name="KSO_WM_UNIT_BLOCK" val="0"/>
  <p:tag name="KSO_WM_CHIP_GROUPID" val="5e7881253197e252a37019b5"/>
  <p:tag name="KSO_WM_CHIP_XID" val="5e7881253197e252a37019b6"/>
  <p:tag name="KSO_WM_UNIT_DEC_AREA_ID" val="f73f594c1e694a48b6427bf1b127c04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b7c610ab9ee9469783e4897a4858c8ac"/>
  <p:tag name="KSO_WM_UNIT_TEXT_FILL_FORE_SCHEMECOLOR_INDEX_BRIGHTNESS" val="0"/>
  <p:tag name="KSO_WM_UNIT_TEXT_FILL_FORE_SCHEMECOLOR_INDEX" val="13"/>
  <p:tag name="KSO_WM_UNIT_TEXT_FILL_TYPE" val="1"/>
  <p:tag name="KSO_WM_TEMPLATE_ASSEMBLE_XID" val="5fd0b21f1fa9d42129dd3417"/>
  <p:tag name="KSO_WM_TEMPLATE_ASSEMBLE_GROUPID" val="5fd0b21f1fa9d42129dd3417"/>
  <p:tag name="KSO_WM_UNIT_ISCONTENTSTITLE" val="0"/>
  <p:tag name="KSO_WM_UNIT_ISNUMDGMTITLE" val="0"/>
  <p:tag name="KSO_WM_UNIT_PRESET_TEXT" val="标题"/>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custom20218906_14*a*1"/>
  <p:tag name="KSO_WM_TEMPLATE_CATEGORY" val="custom"/>
  <p:tag name="KSO_WM_TEMPLATE_INDEX" val="20218906"/>
  <p:tag name="KSO_WM_UNIT_LAYERLEVEL" val="1"/>
  <p:tag name="KSO_WM_TAG_VERSION" val="1.0"/>
  <p:tag name="KSO_WM_BEAUTIFY_FLAG" val="#wm#"/>
</p:tagLst>
</file>

<file path=ppt/tags/tag164.xml><?xml version="1.0" encoding="utf-8"?>
<p:tagLst xmlns:p="http://schemas.openxmlformats.org/presentationml/2006/main">
  <p:tag name="KSO_WM_UNIT_TEXT_SUBTYPE" val="a"/>
  <p:tag name="KSO_WM_UNIT_DEFAULT_FONT" val="14;20;2"/>
  <p:tag name="KSO_WM_UNIT_BLOCK" val="0"/>
  <p:tag name="KSO_WM_CHIP_GROUPID" val="5e6b05596848fb12bee65ac8"/>
  <p:tag name="KSO_WM_CHIP_XID" val="5e6b05596848fb12bee65aca"/>
  <p:tag name="KSO_WM_UNIT_DEC_AREA_ID" val="157c4a4fdde44608bc7463ca1632a46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93aa1da9f5494459938ef687bb1e73ad"/>
  <p:tag name="KSO_WM_UNIT_TEXT_FILL_FORE_SCHEMECOLOR_INDEX_BRIGHTNESS" val="0.25"/>
  <p:tag name="KSO_WM_UNIT_TEXT_FILL_FORE_SCHEMECOLOR_INDEX" val="13"/>
  <p:tag name="KSO_WM_UNIT_TEXT_FILL_TYPE" val="1"/>
  <p:tag name="KSO_WM_TEMPLATE_ASSEMBLE_XID" val="5fd0b21f1fa9d42129dd3417"/>
  <p:tag name="KSO_WM_TEMPLATE_ASSEMBLE_GROUPID" val="5fd0b21f1fa9d42129dd3417"/>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VALUE" val="242"/>
  <p:tag name="KSO_WM_UNIT_HIGHLIGHT" val="0"/>
  <p:tag name="KSO_WM_UNIT_COMPATIBLE" val="0"/>
  <p:tag name="KSO_WM_UNIT_DIAGRAM_ISNUMVISUAL" val="0"/>
  <p:tag name="KSO_WM_UNIT_DIAGRAM_ISREFERUNIT" val="0"/>
  <p:tag name="KSO_WM_UNIT_TYPE" val="f"/>
  <p:tag name="KSO_WM_UNIT_INDEX" val="1"/>
  <p:tag name="KSO_WM_UNIT_ID" val="custom20218906_14*f*1"/>
  <p:tag name="KSO_WM_TEMPLATE_CATEGORY" val="custom"/>
  <p:tag name="KSO_WM_TEMPLATE_INDEX" val="20218906"/>
  <p:tag name="KSO_WM_UNIT_SUPPORT_UNIT_TYPE" val="[&quot;d&quot;,&quot;l&quot;,&quot;m&quot;,&quot;n&quot;,&quot;o&quot;,&quot;p&quot;,&quot;q&quot;,&quot;r&quot;,&quot;α&quot;,&quot;β&quot;,&quot;δ&quot;,&quot;ε&quot;,&quot;ζ&quot;,&quot;η&quot;,&quot;θ&quot;]"/>
  <p:tag name="KSO_WM_UNIT_LAYERLEVEL" val="1"/>
  <p:tag name="KSO_WM_TAG_VERSION" val="1.0"/>
  <p:tag name="KSO_WM_BEAUTIFY_FLAG" val="#wm#"/>
</p:tagLst>
</file>

<file path=ppt/tags/tag165.xml><?xml version="1.0" encoding="utf-8"?>
<p:tagLst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direction&quot;:1,&quot;id&quot;:&quot;2020-12-09T19:16:47&quot;,&quot;maxSize&quot;:{&quot;size1&quot;:51.299999999999997},&quot;minSize&quot;:{&quot;size1&quot;:36.299999999999997},&quot;normalSize&quot;:{&quot;size1&quot;:40.100000000000001},&quot;subLayout&quot;:[{&quot;id&quot;:&quot;2020-12-09T19:16:47&quot;,&quot;margin&quot;:{&quot;bottom&quot;:3.8450000286102295,&quot;left&quot;:2.5399999618530273,&quot;right&quot;:0,&quot;top&quot;:3.8450000286102295},&quot;type&quot;:0},{&quot;id&quot;:&quot;2020-12-09T19:16:47&quot;,&quot;margin&quot;:{&quot;bottom&quot;:2.5750000476837158,&quot;left&quot;:1.2439998388290405,&quot;right&quot;:2.1519999504089355,&quot;top&quot;:2.5750000476837158},&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5f2f928e478fb0c58a92be"/>
  <p:tag name="KSO_WM_CHIP_FILLPROP" val="[[{&quot;text_align&quot;:&quot;cm&quot;,&quot;text_direction&quot;:&quot;horizontal&quot;,&quot;support_big_font&quot;:false,&quot;fill_id&quot;:&quot;4b3d06a1f10d40ff8e06d4f6d0ab0ea3&quot;,&quot;fill_align&quot;:&quot;cm&quot;,&quot;chip_types&quot;:[&quot;text&quot;,&quot;header&quot;]},{&quot;text_align&quot;:&quot;lm&quot;,&quot;text_direction&quot;:&quot;horizontal&quot;,&quot;support_features&quot;:[&quot;collage&quot;,&quot;carousel&quot;,&quot;creativecrop&quot;],&quot;support_big_font&quot;:false,&quot;fill_id&quot;:&quot;8e40daf4927f4521bed00751a0febf31&quot;,&quot;fill_align&quot;:&quot;cm&quot;,&quot;chip_types&quot;:[&quot;diagram&quot;,&quot;pictext&quot;,&quot;text&quot;,&quot;picture&quot;,&quot;chart&quot;,&quot;table&quot;,&quot;video&quot;]}]]"/>
  <p:tag name="KSO_WM_CHIP_DECFILLPROP" val="[]"/>
  <p:tag name="KSO_WM_CHIP_GROUPID" val="5e757e9369be4861f5f86151"/>
  <p:tag name="KSO_WM_SLIDE_BK_DARK_LIGHT" val="2"/>
  <p:tag name="KSO_WM_SLIDE_BACKGROUND_TYPE" val="general"/>
  <p:tag name="KSO_WM_SLIDE_SUPPORT_FEATURE_TYPE" val="0"/>
  <p:tag name="KSO_WM_TEMPLATE_ASSEMBLE_XID" val="5fd0b21f1fa9d42129dd3417"/>
  <p:tag name="KSO_WM_TEMPLATE_ASSEMBLE_GROUPID" val="5fd0b21f1fa9d42129dd3417"/>
  <p:tag name="KSO_WM_SLIDE_ID" val="custom20218906_14"/>
  <p:tag name="KSO_WM_TEMPLATE_SUBCATEGORY" val="21"/>
  <p:tag name="KSO_WM_TEMPLATE_MASTER_TYPE" val="1"/>
  <p:tag name="KSO_WM_TEMPLATE_COLOR_TYPE" val="1"/>
  <p:tag name="KSO_WM_SLIDE_TYPE" val="text"/>
  <p:tag name="KSO_WM_SLIDE_SUBTYPE" val="pureTxt"/>
  <p:tag name="KSO_WM_SLIDE_ITEM_CNT" val="0"/>
  <p:tag name="KSO_WM_SLIDE_INDEX" val="14"/>
  <p:tag name="KSO_WM_SLIDE_SIZE" val="888*481"/>
  <p:tag name="KSO_WM_SLIDE_POSITION" val="36*23"/>
  <p:tag name="KSO_WM_TAG_VERSION" val="1.0"/>
  <p:tag name="KSO_WM_BEAUTIFY_FLAG" val="#wm#"/>
  <p:tag name="KSO_WM_TEMPLATE_CATEGORY" val="custom"/>
  <p:tag name="KSO_WM_TEMPLATE_INDEX" val="20218906"/>
  <p:tag name="KSO_WM_SLIDE_LAYOUT" val="a_f"/>
  <p:tag name="KSO_WM_SLIDE_LAYOUT_CNT" val="1_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7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7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7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1"/>
  <p:tag name="KSO_WM_UNIT_LAYERLEVEL" val="1"/>
  <p:tag name="KSO_WM_TAG_VERSION" val="1.0"/>
  <p:tag name="KSO_WM_BEAUTIFY_FLAG" val="#wm#"/>
</p:tagLst>
</file>

<file path=ppt/tags/tag8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8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1"/>
</p:tagLst>
</file>

<file path=ppt/tags/tag9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部门工作研讨汇报">
      <a:dk1>
        <a:sysClr val="windowText" lastClr="000000"/>
      </a:dk1>
      <a:lt1>
        <a:sysClr val="window" lastClr="FFFFFF"/>
      </a:lt1>
      <a:dk2>
        <a:srgbClr val="F2F2F2"/>
      </a:dk2>
      <a:lt2>
        <a:srgbClr val="FFFFFF"/>
      </a:lt2>
      <a:accent1>
        <a:srgbClr val="0B3BD3"/>
      </a:accent1>
      <a:accent2>
        <a:srgbClr val="1445E0"/>
      </a:accent2>
      <a:accent3>
        <a:srgbClr val="1D4FED"/>
      </a:accent3>
      <a:accent4>
        <a:srgbClr val="4550C5"/>
      </a:accent4>
      <a:accent5>
        <a:srgbClr val="8C4768"/>
      </a:accent5>
      <a:accent6>
        <a:srgbClr val="D33F0B"/>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1829</Words>
  <Application>WPS 演示</Application>
  <PresentationFormat>宽屏</PresentationFormat>
  <Paragraphs>53</Paragraphs>
  <Slides>5</Slides>
  <Notes>4</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5</vt:i4>
      </vt:variant>
    </vt:vector>
  </HeadingPairs>
  <TitlesOfParts>
    <vt:vector size="18" baseType="lpstr">
      <vt:lpstr>Arial</vt:lpstr>
      <vt:lpstr>宋体</vt:lpstr>
      <vt:lpstr>Wingdings</vt:lpstr>
      <vt:lpstr>微软雅黑</vt:lpstr>
      <vt:lpstr>Wingdings</vt:lpstr>
      <vt:lpstr>Arial Unicode MS</vt:lpstr>
      <vt:lpstr>Calibri</vt:lpstr>
      <vt:lpstr>Montserrat Black</vt:lpstr>
      <vt:lpstr>Segoe Print</vt:lpstr>
      <vt:lpstr>Poppins SemiBold</vt:lpstr>
      <vt:lpstr>Wide Latin</vt:lpstr>
      <vt:lpstr>Segoe UI</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洪小胖</cp:lastModifiedBy>
  <cp:revision>172</cp:revision>
  <dcterms:created xsi:type="dcterms:W3CDTF">2019-06-19T02:08:00Z</dcterms:created>
  <dcterms:modified xsi:type="dcterms:W3CDTF">2021-06-24T01:18:29Z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A6BCB77426834F7EA14B9AA8E9E6FB5C</vt:lpwstr>
  </property>
</Properties>
</file>