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svg"/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1.jpe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5" Type="http://schemas.openxmlformats.org/officeDocument/2006/relationships/tags" Target="../tags/tag11.xml"/><Relationship Id="rId14" Type="http://schemas.openxmlformats.org/officeDocument/2006/relationships/tags" Target="../tags/tag10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image" Target="../media/image1.svg"/><Relationship Id="rId7" Type="http://schemas.openxmlformats.org/officeDocument/2006/relationships/image" Target="../media/image2.png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image" Target="../media/image3.jpeg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1" Type="http://schemas.openxmlformats.org/officeDocument/2006/relationships/tags" Target="../tags/tag26.xml"/><Relationship Id="rId10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32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0.xml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1" t="9246" r="20423" b="984"/>
          <a:stretch>
            <a:fillRect/>
          </a:stretch>
        </p:blipFill>
        <p:spPr>
          <a:xfrm>
            <a:off x="5145270" y="-1"/>
            <a:ext cx="7046730" cy="6858000"/>
          </a:xfrm>
          <a:custGeom>
            <a:avLst/>
            <a:gdLst>
              <a:gd name="connsiteX0" fmla="*/ 4411509 w 7046730"/>
              <a:gd name="connsiteY0" fmla="*/ 0 h 6858000"/>
              <a:gd name="connsiteX1" fmla="*/ 7046730 w 7046730"/>
              <a:gd name="connsiteY1" fmla="*/ 0 h 6858000"/>
              <a:gd name="connsiteX2" fmla="*/ 7046730 w 7046730"/>
              <a:gd name="connsiteY2" fmla="*/ 6858000 h 6858000"/>
              <a:gd name="connsiteX3" fmla="*/ 0 w 704673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6730" h="6858000">
                <a:moveTo>
                  <a:pt x="4411509" y="0"/>
                </a:moveTo>
                <a:lnTo>
                  <a:pt x="7046730" y="0"/>
                </a:lnTo>
                <a:lnTo>
                  <a:pt x="704673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梯形 19"/>
          <p:cNvSpPr/>
          <p:nvPr>
            <p:custDataLst>
              <p:tags r:id="rId5"/>
            </p:custDataLst>
          </p:nvPr>
        </p:nvSpPr>
        <p:spPr>
          <a:xfrm rot="3625264">
            <a:off x="7183593" y="2137168"/>
            <a:ext cx="1154552" cy="383460"/>
          </a:xfrm>
          <a:prstGeom prst="trapezoid">
            <a:avLst>
              <a:gd name="adj" fmla="val 4351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>
            <p:custDataLst>
              <p:tags r:id="rId6"/>
            </p:custDataLst>
          </p:nvPr>
        </p:nvSpPr>
        <p:spPr>
          <a:xfrm rot="10800000">
            <a:off x="6594816" y="-3810"/>
            <a:ext cx="3055434" cy="260542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dirty="0"/>
          </a:p>
        </p:txBody>
      </p:sp>
      <p:pic>
        <p:nvPicPr>
          <p:cNvPr id="22" name="图形 2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85642" y="1890598"/>
            <a:ext cx="4029577" cy="497140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0"/>
            </p:custDataLst>
          </p:nvPr>
        </p:nvSpPr>
        <p:spPr>
          <a:xfrm>
            <a:off x="867599" y="2995200"/>
            <a:ext cx="5460629" cy="1123200"/>
          </a:xfrm>
        </p:spPr>
        <p:txBody>
          <a:bodyPr lIns="91440" tIns="45720" rIns="91440" bIns="45720" anchor="t" anchorCtr="0">
            <a:normAutofit/>
          </a:bodyPr>
          <a:lstStyle>
            <a:lvl1pPr algn="l">
              <a:defRPr sz="6000" spc="6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1"/>
            </p:custDataLst>
          </p:nvPr>
        </p:nvSpPr>
        <p:spPr>
          <a:xfrm>
            <a:off x="867600" y="2372244"/>
            <a:ext cx="5460628" cy="583200"/>
          </a:xfrm>
        </p:spPr>
        <p:txBody>
          <a:bodyPr lIns="91440" tIns="45720" rIns="91440" bIns="45720">
            <a:noAutofit/>
          </a:bodyPr>
          <a:lstStyle>
            <a:lvl1pPr marL="0" indent="0" algn="l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3200" b="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矩形 10"/>
          <p:cNvSpPr/>
          <p:nvPr>
            <p:custDataLst>
              <p:tags r:id="rId14"/>
            </p:custDataLst>
          </p:nvPr>
        </p:nvSpPr>
        <p:spPr>
          <a:xfrm>
            <a:off x="979162" y="4158954"/>
            <a:ext cx="2138082" cy="45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5"/>
            </p:custDataLst>
          </p:nvPr>
        </p:nvSpPr>
        <p:spPr>
          <a:xfrm>
            <a:off x="1093946" y="4201453"/>
            <a:ext cx="1792129" cy="370800"/>
          </a:xfrm>
        </p:spPr>
        <p:txBody>
          <a:bodyPr lIns="91440" tIns="45720" rIns="91440" bIns="4572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zh-CN" altLang="en-US" dirty="0">
                <a:sym typeface="Arial" panose="020B0604020202020204" pitchFamily="34" charset="0"/>
              </a:rPr>
              <a:t>汇报人姓名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4" t="27750" r="39835" b="11080"/>
          <a:stretch>
            <a:fillRect/>
          </a:stretch>
        </p:blipFill>
        <p:spPr>
          <a:xfrm>
            <a:off x="5398421" y="3"/>
            <a:ext cx="6793580" cy="6857999"/>
          </a:xfrm>
          <a:custGeom>
            <a:avLst/>
            <a:gdLst>
              <a:gd name="connsiteX0" fmla="*/ 4188061 w 6793580"/>
              <a:gd name="connsiteY0" fmla="*/ 0 h 6857999"/>
              <a:gd name="connsiteX1" fmla="*/ 6793580 w 6793580"/>
              <a:gd name="connsiteY1" fmla="*/ 0 h 6857999"/>
              <a:gd name="connsiteX2" fmla="*/ 6793580 w 6793580"/>
              <a:gd name="connsiteY2" fmla="*/ 6857999 h 6857999"/>
              <a:gd name="connsiteX3" fmla="*/ 0 w 6793580"/>
              <a:gd name="connsiteY3" fmla="*/ 6857999 h 6857999"/>
              <a:gd name="connsiteX4" fmla="*/ 0 w 6793580"/>
              <a:gd name="connsiteY4" fmla="*/ 685799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3580" h="6857999">
                <a:moveTo>
                  <a:pt x="4188061" y="0"/>
                </a:moveTo>
                <a:lnTo>
                  <a:pt x="6793580" y="0"/>
                </a:lnTo>
                <a:lnTo>
                  <a:pt x="6793580" y="6857999"/>
                </a:lnTo>
                <a:lnTo>
                  <a:pt x="0" y="6857999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10" name="梯形 9"/>
          <p:cNvSpPr/>
          <p:nvPr>
            <p:custDataLst>
              <p:tags r:id="rId5"/>
            </p:custDataLst>
          </p:nvPr>
        </p:nvSpPr>
        <p:spPr>
          <a:xfrm rot="3625264">
            <a:off x="7181723" y="2140766"/>
            <a:ext cx="1158825" cy="383460"/>
          </a:xfrm>
          <a:prstGeom prst="trapezoid">
            <a:avLst>
              <a:gd name="adj" fmla="val 435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形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85642" y="1890598"/>
            <a:ext cx="4029577" cy="4971403"/>
          </a:xfrm>
          <a:prstGeom prst="rect">
            <a:avLst/>
          </a:prstGeom>
        </p:spPr>
      </p:pic>
      <p:sp>
        <p:nvSpPr>
          <p:cNvPr id="12" name="等腰三角形 11"/>
          <p:cNvSpPr/>
          <p:nvPr>
            <p:custDataLst>
              <p:tags r:id="rId9"/>
            </p:custDataLst>
          </p:nvPr>
        </p:nvSpPr>
        <p:spPr>
          <a:xfrm rot="10800000">
            <a:off x="6598626" y="0"/>
            <a:ext cx="3055434" cy="260542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596900" y="3088640"/>
            <a:ext cx="5092065" cy="8991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0" i="0" u="none" strike="noStrike" kern="1200" cap="none" spc="6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4" hasCustomPrompt="1"/>
            <p:custDataLst>
              <p:tags r:id="rId13"/>
            </p:custDataLst>
          </p:nvPr>
        </p:nvSpPr>
        <p:spPr>
          <a:xfrm>
            <a:off x="596900" y="4035425"/>
            <a:ext cx="5093335" cy="693420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3200"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lIns="91440" tIns="45720" rIns="91440" bIns="45720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矩形 8"/>
          <p:cNvSpPr/>
          <p:nvPr>
            <p:custDataLst>
              <p:tags r:id="rId6"/>
            </p:custDataLst>
          </p:nvPr>
        </p:nvSpPr>
        <p:spPr>
          <a:xfrm>
            <a:off x="669882" y="1035267"/>
            <a:ext cx="965771" cy="82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1440" tIns="45720" rIns="91440" bIns="45720" anchor="ctr">
            <a:normAutofit/>
          </a:bodyPr>
          <a:lstStyle>
            <a:lvl1pPr>
              <a:defRPr sz="32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686300" cy="686625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91440" tIns="45720" rIns="91440" bIns="45720" anchor="ctr"/>
          <a:lstStyle>
            <a:lvl1pPr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-425" y="-3809"/>
            <a:ext cx="12192000" cy="26693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91440" tIns="45720" rIns="91440" bIns="45720" anchor="ctr"/>
          <a:lstStyle>
            <a:lvl1pPr algn="ctr"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1440" tIns="45720" rIns="91440" bIns="45720"/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1440" tIns="45720" rIns="91440" bIns="45720"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-3175" y="5029201"/>
            <a:ext cx="12192000" cy="18114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1440" tIns="45720" rIns="91440" bIns="45720" anchor="b"/>
          <a:lstStyle>
            <a:lvl1pPr algn="ctr">
              <a:defRPr sz="6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1440" tIns="45720" rIns="91440" bIns="45720"/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067653" y="1519200"/>
            <a:ext cx="6098400" cy="1940400"/>
          </a:xfrm>
        </p:spPr>
        <p:txBody>
          <a:bodyPr lIns="91440" tIns="45720" rIns="91440" bIns="45720" anchor="t" anchorCtr="0">
            <a:normAutofit/>
          </a:bodyPr>
          <a:lstStyle>
            <a:lvl1pPr>
              <a:defRPr sz="6000" u="none" strike="noStrike" kern="1200" cap="none" spc="300" normalizeH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69200" y="3459600"/>
            <a:ext cx="2390400" cy="709200"/>
          </a:xfrm>
        </p:spPr>
        <p:txBody>
          <a:bodyPr lIns="91440" tIns="45720" rIns="91440" bIns="4572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40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3" name="任意多边形: 形状 12"/>
          <p:cNvSpPr/>
          <p:nvPr>
            <p:custDataLst>
              <p:tags r:id="rId7"/>
            </p:custDataLst>
          </p:nvPr>
        </p:nvSpPr>
        <p:spPr>
          <a:xfrm>
            <a:off x="9790001" y="4719484"/>
            <a:ext cx="2158251" cy="2138516"/>
          </a:xfrm>
          <a:custGeom>
            <a:avLst/>
            <a:gdLst>
              <a:gd name="connsiteX0" fmla="*/ 984783 w 2158251"/>
              <a:gd name="connsiteY0" fmla="*/ 0 h 2138516"/>
              <a:gd name="connsiteX1" fmla="*/ 2158251 w 2158251"/>
              <a:gd name="connsiteY1" fmla="*/ 0 h 2138516"/>
              <a:gd name="connsiteX2" fmla="*/ 1173468 w 2158251"/>
              <a:gd name="connsiteY2" fmla="*/ 2138516 h 2138516"/>
              <a:gd name="connsiteX3" fmla="*/ 0 w 2158251"/>
              <a:gd name="connsiteY3" fmla="*/ 2138516 h 213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8251" h="2138516">
                <a:moveTo>
                  <a:pt x="984783" y="0"/>
                </a:moveTo>
                <a:lnTo>
                  <a:pt x="2158251" y="0"/>
                </a:lnTo>
                <a:lnTo>
                  <a:pt x="1173468" y="2138516"/>
                </a:lnTo>
                <a:lnTo>
                  <a:pt x="0" y="21385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>
            <p:custDataLst>
              <p:tags r:id="rId8"/>
            </p:custDataLst>
          </p:nvPr>
        </p:nvSpPr>
        <p:spPr>
          <a:xfrm>
            <a:off x="7698658" y="0"/>
            <a:ext cx="2450290" cy="2772697"/>
          </a:xfrm>
          <a:prstGeom prst="parallelogram">
            <a:avLst>
              <a:gd name="adj" fmla="val 521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9"/>
            </p:custDataLst>
          </p:nvPr>
        </p:nvSpPr>
        <p:spPr>
          <a:xfrm>
            <a:off x="1188678" y="4334306"/>
            <a:ext cx="965771" cy="82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dirty="0"/>
          </a:p>
        </p:txBody>
      </p:sp>
      <p:sp>
        <p:nvSpPr>
          <p:cNvPr id="19" name="任意多边形: 形状 18"/>
          <p:cNvSpPr/>
          <p:nvPr>
            <p:custDataLst>
              <p:tags r:id="rId10"/>
            </p:custDataLst>
          </p:nvPr>
        </p:nvSpPr>
        <p:spPr>
          <a:xfrm rot="1568113">
            <a:off x="8033983" y="-655071"/>
            <a:ext cx="3613355" cy="8756543"/>
          </a:xfrm>
          <a:custGeom>
            <a:avLst/>
            <a:gdLst>
              <a:gd name="connsiteX0" fmla="*/ 2277573 w 3613355"/>
              <a:gd name="connsiteY0" fmla="*/ 0 h 8756543"/>
              <a:gd name="connsiteX1" fmla="*/ 3613355 w 3613355"/>
              <a:gd name="connsiteY1" fmla="*/ 2722435 h 8756543"/>
              <a:gd name="connsiteX2" fmla="*/ 3613355 w 3613355"/>
              <a:gd name="connsiteY2" fmla="*/ 6983624 h 8756543"/>
              <a:gd name="connsiteX3" fmla="*/ 0 w 3613355"/>
              <a:gd name="connsiteY3" fmla="*/ 8756543 h 8756543"/>
              <a:gd name="connsiteX4" fmla="*/ 0 w 3613355"/>
              <a:gd name="connsiteY4" fmla="*/ 1117508 h 8756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3355" h="8756543">
                <a:moveTo>
                  <a:pt x="2277573" y="0"/>
                </a:moveTo>
                <a:lnTo>
                  <a:pt x="3613355" y="2722435"/>
                </a:lnTo>
                <a:lnTo>
                  <a:pt x="3613355" y="6983624"/>
                </a:lnTo>
                <a:lnTo>
                  <a:pt x="0" y="8756543"/>
                </a:lnTo>
                <a:lnTo>
                  <a:pt x="0" y="11175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2" name="文本占位符 21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1069200" y="4582800"/>
            <a:ext cx="3758400" cy="1663200"/>
          </a:xfrm>
        </p:spPr>
        <p:txBody>
          <a:bodyPr lIns="91440" tIns="45720" rIns="91440" bIns="4572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单击此处添加文本具体内容，简明扼要地阐述你的观点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平行四边形 5"/>
          <p:cNvSpPr/>
          <p:nvPr>
            <p:custDataLst>
              <p:tags r:id="rId2"/>
            </p:custDataLst>
          </p:nvPr>
        </p:nvSpPr>
        <p:spPr>
          <a:xfrm>
            <a:off x="1662544" y="820759"/>
            <a:ext cx="8880764" cy="1759527"/>
          </a:xfrm>
          <a:prstGeom prst="parallelogram">
            <a:avLst>
              <a:gd name="adj" fmla="val 525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>
            <p:custDataLst>
              <p:tags r:id="rId3"/>
            </p:custDataLst>
          </p:nvPr>
        </p:nvSpPr>
        <p:spPr>
          <a:xfrm>
            <a:off x="9707418" y="827178"/>
            <a:ext cx="2522683" cy="1759527"/>
          </a:xfrm>
          <a:custGeom>
            <a:avLst/>
            <a:gdLst>
              <a:gd name="connsiteX0" fmla="*/ 924790 w 2522683"/>
              <a:gd name="connsiteY0" fmla="*/ 0 h 1759527"/>
              <a:gd name="connsiteX1" fmla="*/ 2522683 w 2522683"/>
              <a:gd name="connsiteY1" fmla="*/ 0 h 1759527"/>
              <a:gd name="connsiteX2" fmla="*/ 2522683 w 2522683"/>
              <a:gd name="connsiteY2" fmla="*/ 1759527 h 1759527"/>
              <a:gd name="connsiteX3" fmla="*/ 0 w 2522683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2683" h="1759527">
                <a:moveTo>
                  <a:pt x="924790" y="0"/>
                </a:moveTo>
                <a:lnTo>
                  <a:pt x="2522683" y="0"/>
                </a:lnTo>
                <a:lnTo>
                  <a:pt x="2522683" y="1759527"/>
                </a:lnTo>
                <a:lnTo>
                  <a:pt x="0" y="175952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/>
          <p:cNvSpPr/>
          <p:nvPr>
            <p:custDataLst>
              <p:tags r:id="rId4"/>
            </p:custDataLst>
          </p:nvPr>
        </p:nvSpPr>
        <p:spPr>
          <a:xfrm>
            <a:off x="-38099" y="826076"/>
            <a:ext cx="2536535" cy="1759527"/>
          </a:xfrm>
          <a:custGeom>
            <a:avLst/>
            <a:gdLst>
              <a:gd name="connsiteX0" fmla="*/ 0 w 2536535"/>
              <a:gd name="connsiteY0" fmla="*/ 0 h 1759527"/>
              <a:gd name="connsiteX1" fmla="*/ 2536535 w 2536535"/>
              <a:gd name="connsiteY1" fmla="*/ 0 h 1759527"/>
              <a:gd name="connsiteX2" fmla="*/ 1611745 w 2536535"/>
              <a:gd name="connsiteY2" fmla="*/ 1759527 h 1759527"/>
              <a:gd name="connsiteX3" fmla="*/ 0 w 2536535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535" h="1759527">
                <a:moveTo>
                  <a:pt x="0" y="0"/>
                </a:moveTo>
                <a:lnTo>
                  <a:pt x="2536535" y="0"/>
                </a:lnTo>
                <a:lnTo>
                  <a:pt x="1611745" y="1759527"/>
                </a:lnTo>
                <a:lnTo>
                  <a:pt x="0" y="175952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28.xml"/><Relationship Id="rId23" Type="http://schemas.openxmlformats.org/officeDocument/2006/relationships/tags" Target="../tags/tag127.xml"/><Relationship Id="rId22" Type="http://schemas.openxmlformats.org/officeDocument/2006/relationships/tags" Target="../tags/tag126.xml"/><Relationship Id="rId21" Type="http://schemas.openxmlformats.org/officeDocument/2006/relationships/tags" Target="../tags/tag125.xml"/><Relationship Id="rId20" Type="http://schemas.openxmlformats.org/officeDocument/2006/relationships/tags" Target="../tags/tag124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23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37.xml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5" Type="http://schemas.openxmlformats.org/officeDocument/2006/relationships/notesSlide" Target="../notesSlides/notesSlide1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41.xml"/><Relationship Id="rId12" Type="http://schemas.openxmlformats.org/officeDocument/2006/relationships/tags" Target="../tags/tag140.xml"/><Relationship Id="rId11" Type="http://schemas.openxmlformats.org/officeDocument/2006/relationships/tags" Target="../tags/tag139.xml"/><Relationship Id="rId10" Type="http://schemas.openxmlformats.org/officeDocument/2006/relationships/tags" Target="../tags/tag138.xml"/><Relationship Id="rId1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4677705" y="2077812"/>
            <a:ext cx="3307145" cy="4945245"/>
          </a:xfrm>
          <a:prstGeom prst="rect">
            <a:avLst/>
          </a:prstGeom>
          <a:noFill/>
          <a:ln w="38100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椭圆 8"/>
          <p:cNvSpPr/>
          <p:nvPr>
            <p:custDataLst>
              <p:tags r:id="rId2"/>
            </p:custDataLst>
          </p:nvPr>
        </p:nvSpPr>
        <p:spPr>
          <a:xfrm>
            <a:off x="4590675" y="1991749"/>
            <a:ext cx="175027" cy="1750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椭圆 9"/>
          <p:cNvSpPr/>
          <p:nvPr>
            <p:custDataLst>
              <p:tags r:id="rId3"/>
            </p:custDataLst>
          </p:nvPr>
        </p:nvSpPr>
        <p:spPr>
          <a:xfrm>
            <a:off x="7897820" y="6936027"/>
            <a:ext cx="175027" cy="1750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椭圆 11"/>
          <p:cNvSpPr/>
          <p:nvPr>
            <p:custDataLst>
              <p:tags r:id="rId4"/>
            </p:custDataLst>
          </p:nvPr>
        </p:nvSpPr>
        <p:spPr>
          <a:xfrm>
            <a:off x="4590675" y="1990782"/>
            <a:ext cx="175027" cy="17502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椭圆 12"/>
          <p:cNvSpPr/>
          <p:nvPr>
            <p:custDataLst>
              <p:tags r:id="rId5"/>
            </p:custDataLst>
          </p:nvPr>
        </p:nvSpPr>
        <p:spPr>
          <a:xfrm>
            <a:off x="7894919" y="6935060"/>
            <a:ext cx="175027" cy="17502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>
            <p:custDataLst>
              <p:tags r:id="rId6"/>
            </p:custDataLst>
          </p:nvPr>
        </p:nvSpPr>
        <p:spPr>
          <a:xfrm>
            <a:off x="4772660" y="2378015"/>
            <a:ext cx="3133084" cy="914783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7"/>
            </p:custDataLst>
          </p:nvPr>
        </p:nvSpPr>
        <p:spPr>
          <a:xfrm flipH="1">
            <a:off x="4941165" y="2162104"/>
            <a:ext cx="1100447" cy="91478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endParaRPr lang="en-US" sz="3200" b="1" spc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Montserrat Black"/>
              <a:sym typeface="Arial" panose="020B0604020202020204" pitchFamily="34" charset="0"/>
            </a:endParaRPr>
          </a:p>
        </p:txBody>
      </p:sp>
      <p:sp>
        <p:nvSpPr>
          <p:cNvPr id="19" name="TextBox 21"/>
          <p:cNvSpPr txBox="1"/>
          <p:nvPr>
            <p:custDataLst>
              <p:tags r:id="rId8"/>
            </p:custDataLst>
          </p:nvPr>
        </p:nvSpPr>
        <p:spPr>
          <a:xfrm flipH="1">
            <a:off x="4940935" y="3863975"/>
            <a:ext cx="2876550" cy="277177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spc="150" dirty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为了进一步加强我市市政建设工程安全生产管理工作，提高市政建设工程安全生产与扬尘整治的管理水平，有效预防事故发生，加强市区两级建设安全监管部门的日常联系，出台此通知。</a:t>
            </a:r>
            <a:endParaRPr lang="zh-CN" altLang="en-US" sz="1400" spc="150" dirty="0">
              <a:solidFill>
                <a:schemeClr val="tx1">
                  <a:lumMod val="50000"/>
                  <a:lumOff val="50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Rectangle 29"/>
          <p:cNvSpPr/>
          <p:nvPr>
            <p:custDataLst>
              <p:tags r:id="rId9"/>
            </p:custDataLst>
          </p:nvPr>
        </p:nvSpPr>
        <p:spPr>
          <a:xfrm flipH="1">
            <a:off x="4822620" y="2488153"/>
            <a:ext cx="2547081" cy="695274"/>
          </a:xfrm>
          <a:prstGeom prst="rect">
            <a:avLst/>
          </a:prstGeom>
        </p:spPr>
        <p:txBody>
          <a:bodyPr wrap="square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spc="3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文件出台背景</a:t>
            </a:r>
            <a:endParaRPr lang="zh-CN" altLang="en-US" sz="2000" b="1" spc="300"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Rectangle 29"/>
          <p:cNvSpPr/>
          <p:nvPr>
            <p:custDataLst>
              <p:tags r:id="rId10"/>
            </p:custDataLst>
          </p:nvPr>
        </p:nvSpPr>
        <p:spPr>
          <a:xfrm flipH="1">
            <a:off x="8813570" y="3293333"/>
            <a:ext cx="2547081" cy="695274"/>
          </a:xfrm>
          <a:prstGeom prst="rect">
            <a:avLst/>
          </a:prstGeom>
        </p:spPr>
        <p:txBody>
          <a:bodyPr wrap="square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spc="300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添加标题</a:t>
            </a:r>
            <a:endParaRPr lang="zh-CN" altLang="en-US" sz="2000" b="1" spc="300" dirty="0"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标题1"/>
          <p:cNvSpPr txBox="1"/>
          <p:nvPr>
            <p:custDataLst>
              <p:tags r:id="rId11"/>
            </p:custDataLst>
          </p:nvPr>
        </p:nvSpPr>
        <p:spPr>
          <a:xfrm>
            <a:off x="2199005" y="391160"/>
            <a:ext cx="7794625" cy="824865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zh-CN" altLang="en-US" sz="23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关于明确市政建设工程安全监管机构</a:t>
            </a:r>
            <a:endParaRPr lang="zh-CN" altLang="en-US" sz="2300" b="1" spc="3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300" b="1" spc="3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及职责的通知的解读</a:t>
            </a:r>
            <a:endParaRPr lang="zh-CN" altLang="en-US" sz="2300" b="1" spc="3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  <p:sp>
        <p:nvSpPr>
          <p:cNvPr id="63" name="文本框 60"/>
          <p:cNvSpPr txBox="1"/>
          <p:nvPr>
            <p:custDataLst>
              <p:tags r:id="rId12"/>
            </p:custDataLst>
          </p:nvPr>
        </p:nvSpPr>
        <p:spPr>
          <a:xfrm>
            <a:off x="2225040" y="1399540"/>
            <a:ext cx="7741920" cy="407670"/>
          </a:xfrm>
          <a:prstGeom prst="rect">
            <a:avLst/>
          </a:prstGeom>
          <a:noFill/>
        </p:spPr>
        <p:txBody>
          <a:bodyPr wrap="square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600" spc="1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沈建发【</a:t>
            </a:r>
            <a:r>
              <a:rPr lang="en-US" altLang="zh-CN" sz="1600" spc="1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2021</a:t>
            </a:r>
            <a:r>
              <a:rPr lang="zh-CN" altLang="en-US" sz="1600" spc="1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】</a:t>
            </a:r>
            <a:r>
              <a:rPr lang="en-US" altLang="zh-CN" sz="1600" spc="1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28</a:t>
            </a:r>
            <a:r>
              <a:rPr lang="zh-CN" altLang="en-US" sz="1600" spc="1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号</a:t>
            </a:r>
            <a:endParaRPr lang="zh-CN" altLang="en-US" sz="1600" spc="15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文框 6"/>
          <p:cNvSpPr/>
          <p:nvPr>
            <p:custDataLst>
              <p:tags r:id="rId1"/>
            </p:custDataLst>
          </p:nvPr>
        </p:nvSpPr>
        <p:spPr>
          <a:xfrm>
            <a:off x="457204" y="457204"/>
            <a:ext cx="11277690" cy="5943648"/>
          </a:xfrm>
          <a:prstGeom prst="frame">
            <a:avLst>
              <a:gd name="adj1" fmla="val 1004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任意多边形: 形状 20"/>
          <p:cNvSpPr>
            <a:spLocks noChangeAspect="1"/>
          </p:cNvSpPr>
          <p:nvPr>
            <p:custDataLst>
              <p:tags r:id="rId2"/>
            </p:custDataLst>
          </p:nvPr>
        </p:nvSpPr>
        <p:spPr>
          <a:xfrm rot="10800000" flipH="1" flipV="1">
            <a:off x="1000125" y="302895"/>
            <a:ext cx="1007745" cy="795020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587" h="1252">
                <a:moveTo>
                  <a:pt x="1385" y="0"/>
                </a:moveTo>
                <a:lnTo>
                  <a:pt x="1410" y="36"/>
                </a:lnTo>
                <a:cubicBezTo>
                  <a:pt x="1439" y="68"/>
                  <a:pt x="1474" y="98"/>
                  <a:pt x="1515" y="125"/>
                </a:cubicBezTo>
                <a:lnTo>
                  <a:pt x="1542" y="139"/>
                </a:lnTo>
                <a:cubicBezTo>
                  <a:pt x="1540" y="139"/>
                  <a:pt x="1291" y="309"/>
                  <a:pt x="1257" y="635"/>
                </a:cubicBezTo>
                <a:lnTo>
                  <a:pt x="1587" y="635"/>
                </a:lnTo>
                <a:lnTo>
                  <a:pt x="1587" y="1252"/>
                </a:lnTo>
                <a:lnTo>
                  <a:pt x="905" y="1252"/>
                </a:lnTo>
                <a:lnTo>
                  <a:pt x="905" y="700"/>
                </a:lnTo>
                <a:cubicBezTo>
                  <a:pt x="929" y="237"/>
                  <a:pt x="1385" y="5"/>
                  <a:pt x="1385" y="0"/>
                </a:cubicBezTo>
                <a:close/>
                <a:moveTo>
                  <a:pt x="480" y="0"/>
                </a:moveTo>
                <a:lnTo>
                  <a:pt x="505" y="36"/>
                </a:lnTo>
                <a:cubicBezTo>
                  <a:pt x="534" y="68"/>
                  <a:pt x="569" y="98"/>
                  <a:pt x="610" y="125"/>
                </a:cubicBezTo>
                <a:lnTo>
                  <a:pt x="637" y="139"/>
                </a:lnTo>
                <a:cubicBezTo>
                  <a:pt x="635" y="139"/>
                  <a:pt x="386" y="309"/>
                  <a:pt x="352" y="635"/>
                </a:cubicBezTo>
                <a:lnTo>
                  <a:pt x="682" y="635"/>
                </a:lnTo>
                <a:lnTo>
                  <a:pt x="682" y="1252"/>
                </a:lnTo>
                <a:lnTo>
                  <a:pt x="0" y="1252"/>
                </a:lnTo>
                <a:lnTo>
                  <a:pt x="0" y="700"/>
                </a:lnTo>
                <a:cubicBezTo>
                  <a:pt x="24" y="237"/>
                  <a:pt x="480" y="5"/>
                  <a:pt x="480" y="0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  <a:ln w="317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任意多边形: 形状 19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 flipH="1" flipV="1">
            <a:off x="819785" y="302895"/>
            <a:ext cx="1007745" cy="795020"/>
          </a:xfrm>
          <a:custGeom>
            <a:avLst/>
            <a:gdLst>
              <a:gd name="connsiteX0" fmla="*/ 207995 w 295275"/>
              <a:gd name="connsiteY0" fmla="*/ 0 h 599179"/>
              <a:gd name="connsiteX1" fmla="*/ 218480 w 295275"/>
              <a:gd name="connsiteY1" fmla="*/ 17025 h 599179"/>
              <a:gd name="connsiteX2" fmla="*/ 263922 w 295275"/>
              <a:gd name="connsiteY2" fmla="*/ 59952 h 599179"/>
              <a:gd name="connsiteX3" fmla="*/ 275967 w 295275"/>
              <a:gd name="connsiteY3" fmla="*/ 66705 h 599179"/>
              <a:gd name="connsiteX4" fmla="*/ 258864 w 295275"/>
              <a:gd name="connsiteY4" fmla="*/ 77309 h 599179"/>
              <a:gd name="connsiteX5" fmla="*/ 164932 w 295275"/>
              <a:gd name="connsiteY5" fmla="*/ 229252 h 599179"/>
              <a:gd name="connsiteX6" fmla="*/ 145322 w 295275"/>
              <a:gd name="connsiteY6" fmla="*/ 303904 h 599179"/>
              <a:gd name="connsiteX7" fmla="*/ 295275 w 295275"/>
              <a:gd name="connsiteY7" fmla="*/ 303904 h 599179"/>
              <a:gd name="connsiteX8" fmla="*/ 295275 w 295275"/>
              <a:gd name="connsiteY8" fmla="*/ 599179 h 599179"/>
              <a:gd name="connsiteX9" fmla="*/ 0 w 295275"/>
              <a:gd name="connsiteY9" fmla="*/ 599179 h 599179"/>
              <a:gd name="connsiteX10" fmla="*/ 0 w 295275"/>
              <a:gd name="connsiteY10" fmla="*/ 303904 h 599179"/>
              <a:gd name="connsiteX11" fmla="*/ 5952 w 295275"/>
              <a:gd name="connsiteY11" fmla="*/ 269304 h 599179"/>
              <a:gd name="connsiteX12" fmla="*/ 204540 w 295275"/>
              <a:gd name="connsiteY12" fmla="*/ 547 h 599179"/>
              <a:gd name="connsiteX0-1" fmla="*/ 207995 w 295275"/>
              <a:gd name="connsiteY0-2" fmla="*/ 0 h 599179"/>
              <a:gd name="connsiteX1-3" fmla="*/ 218480 w 295275"/>
              <a:gd name="connsiteY1-4" fmla="*/ 17025 h 599179"/>
              <a:gd name="connsiteX2-5" fmla="*/ 263922 w 295275"/>
              <a:gd name="connsiteY2-6" fmla="*/ 59952 h 599179"/>
              <a:gd name="connsiteX3-7" fmla="*/ 275967 w 295275"/>
              <a:gd name="connsiteY3-8" fmla="*/ 66705 h 599179"/>
              <a:gd name="connsiteX4-9" fmla="*/ 258864 w 295275"/>
              <a:gd name="connsiteY4-10" fmla="*/ 77309 h 599179"/>
              <a:gd name="connsiteX5-11" fmla="*/ 164932 w 295275"/>
              <a:gd name="connsiteY5-12" fmla="*/ 229252 h 599179"/>
              <a:gd name="connsiteX6-13" fmla="*/ 152376 w 295275"/>
              <a:gd name="connsiteY6-14" fmla="*/ 303904 h 599179"/>
              <a:gd name="connsiteX7-15" fmla="*/ 295275 w 295275"/>
              <a:gd name="connsiteY7-16" fmla="*/ 303904 h 599179"/>
              <a:gd name="connsiteX8-17" fmla="*/ 295275 w 295275"/>
              <a:gd name="connsiteY8-18" fmla="*/ 599179 h 599179"/>
              <a:gd name="connsiteX9-19" fmla="*/ 0 w 295275"/>
              <a:gd name="connsiteY9-20" fmla="*/ 599179 h 599179"/>
              <a:gd name="connsiteX10-21" fmla="*/ 0 w 295275"/>
              <a:gd name="connsiteY10-22" fmla="*/ 303904 h 599179"/>
              <a:gd name="connsiteX11-23" fmla="*/ 5952 w 295275"/>
              <a:gd name="connsiteY11-24" fmla="*/ 269304 h 599179"/>
              <a:gd name="connsiteX12-25" fmla="*/ 204540 w 295275"/>
              <a:gd name="connsiteY12-26" fmla="*/ 547 h 599179"/>
              <a:gd name="connsiteX13" fmla="*/ 207995 w 295275"/>
              <a:gd name="connsiteY13" fmla="*/ 0 h 599179"/>
              <a:gd name="connsiteX0-27" fmla="*/ 207995 w 295275"/>
              <a:gd name="connsiteY0-28" fmla="*/ 0 h 599179"/>
              <a:gd name="connsiteX1-29" fmla="*/ 218480 w 295275"/>
              <a:gd name="connsiteY1-30" fmla="*/ 17025 h 599179"/>
              <a:gd name="connsiteX2-31" fmla="*/ 263922 w 295275"/>
              <a:gd name="connsiteY2-32" fmla="*/ 59952 h 599179"/>
              <a:gd name="connsiteX3-33" fmla="*/ 275967 w 295275"/>
              <a:gd name="connsiteY3-34" fmla="*/ 66705 h 599179"/>
              <a:gd name="connsiteX4-35" fmla="*/ 258864 w 295275"/>
              <a:gd name="connsiteY4-36" fmla="*/ 77309 h 599179"/>
              <a:gd name="connsiteX5-37" fmla="*/ 164932 w 295275"/>
              <a:gd name="connsiteY5-38" fmla="*/ 229252 h 599179"/>
              <a:gd name="connsiteX6-39" fmla="*/ 152376 w 295275"/>
              <a:gd name="connsiteY6-40" fmla="*/ 303904 h 599179"/>
              <a:gd name="connsiteX7-41" fmla="*/ 295275 w 295275"/>
              <a:gd name="connsiteY7-42" fmla="*/ 303904 h 599179"/>
              <a:gd name="connsiteX8-43" fmla="*/ 295275 w 295275"/>
              <a:gd name="connsiteY8-44" fmla="*/ 599179 h 599179"/>
              <a:gd name="connsiteX9-45" fmla="*/ 0 w 295275"/>
              <a:gd name="connsiteY9-46" fmla="*/ 599179 h 599179"/>
              <a:gd name="connsiteX10-47" fmla="*/ 0 w 295275"/>
              <a:gd name="connsiteY10-48" fmla="*/ 303904 h 599179"/>
              <a:gd name="connsiteX11-49" fmla="*/ 5952 w 295275"/>
              <a:gd name="connsiteY11-50" fmla="*/ 269304 h 599179"/>
              <a:gd name="connsiteX12-51" fmla="*/ 204540 w 295275"/>
              <a:gd name="connsiteY12-52" fmla="*/ 547 h 599179"/>
              <a:gd name="connsiteX13-53" fmla="*/ 207995 w 295275"/>
              <a:gd name="connsiteY13-54" fmla="*/ 0 h 599179"/>
              <a:gd name="connsiteX0-55" fmla="*/ 207995 w 295275"/>
              <a:gd name="connsiteY0-56" fmla="*/ 0 h 599179"/>
              <a:gd name="connsiteX1-57" fmla="*/ 218480 w 295275"/>
              <a:gd name="connsiteY1-58" fmla="*/ 17025 h 599179"/>
              <a:gd name="connsiteX2-59" fmla="*/ 263922 w 295275"/>
              <a:gd name="connsiteY2-60" fmla="*/ 59952 h 599179"/>
              <a:gd name="connsiteX3-61" fmla="*/ 275967 w 295275"/>
              <a:gd name="connsiteY3-62" fmla="*/ 66705 h 599179"/>
              <a:gd name="connsiteX4-63" fmla="*/ 258864 w 295275"/>
              <a:gd name="connsiteY4-64" fmla="*/ 77309 h 599179"/>
              <a:gd name="connsiteX5-65" fmla="*/ 164932 w 295275"/>
              <a:gd name="connsiteY5-66" fmla="*/ 229252 h 599179"/>
              <a:gd name="connsiteX6-67" fmla="*/ 152376 w 295275"/>
              <a:gd name="connsiteY6-68" fmla="*/ 303904 h 599179"/>
              <a:gd name="connsiteX7-69" fmla="*/ 295275 w 295275"/>
              <a:gd name="connsiteY7-70" fmla="*/ 303904 h 599179"/>
              <a:gd name="connsiteX8-71" fmla="*/ 295275 w 295275"/>
              <a:gd name="connsiteY8-72" fmla="*/ 599179 h 599179"/>
              <a:gd name="connsiteX9-73" fmla="*/ 0 w 295275"/>
              <a:gd name="connsiteY9-74" fmla="*/ 599179 h 599179"/>
              <a:gd name="connsiteX10-75" fmla="*/ 0 w 295275"/>
              <a:gd name="connsiteY10-76" fmla="*/ 303904 h 599179"/>
              <a:gd name="connsiteX11-77" fmla="*/ 5952 w 295275"/>
              <a:gd name="connsiteY11-78" fmla="*/ 269304 h 599179"/>
              <a:gd name="connsiteX12-79" fmla="*/ 204540 w 295275"/>
              <a:gd name="connsiteY12-80" fmla="*/ 547 h 599179"/>
              <a:gd name="connsiteX13-81" fmla="*/ 207995 w 295275"/>
              <a:gd name="connsiteY13-82" fmla="*/ 0 h 599179"/>
              <a:gd name="connsiteX0-83" fmla="*/ 207995 w 295275"/>
              <a:gd name="connsiteY0-84" fmla="*/ 0 h 599179"/>
              <a:gd name="connsiteX1-85" fmla="*/ 218480 w 295275"/>
              <a:gd name="connsiteY1-86" fmla="*/ 17025 h 599179"/>
              <a:gd name="connsiteX2-87" fmla="*/ 263922 w 295275"/>
              <a:gd name="connsiteY2-88" fmla="*/ 59952 h 599179"/>
              <a:gd name="connsiteX3-89" fmla="*/ 275967 w 295275"/>
              <a:gd name="connsiteY3-90" fmla="*/ 66705 h 599179"/>
              <a:gd name="connsiteX4-91" fmla="*/ 258864 w 295275"/>
              <a:gd name="connsiteY4-92" fmla="*/ 77309 h 599179"/>
              <a:gd name="connsiteX5-93" fmla="*/ 152376 w 295275"/>
              <a:gd name="connsiteY5-94" fmla="*/ 303904 h 599179"/>
              <a:gd name="connsiteX6-95" fmla="*/ 295275 w 295275"/>
              <a:gd name="connsiteY6-96" fmla="*/ 303904 h 599179"/>
              <a:gd name="connsiteX7-97" fmla="*/ 295275 w 295275"/>
              <a:gd name="connsiteY7-98" fmla="*/ 599179 h 599179"/>
              <a:gd name="connsiteX8-99" fmla="*/ 0 w 295275"/>
              <a:gd name="connsiteY8-100" fmla="*/ 599179 h 599179"/>
              <a:gd name="connsiteX9-101" fmla="*/ 0 w 295275"/>
              <a:gd name="connsiteY9-102" fmla="*/ 303904 h 599179"/>
              <a:gd name="connsiteX10-103" fmla="*/ 5952 w 295275"/>
              <a:gd name="connsiteY10-104" fmla="*/ 269304 h 599179"/>
              <a:gd name="connsiteX11-105" fmla="*/ 204540 w 295275"/>
              <a:gd name="connsiteY11-106" fmla="*/ 547 h 599179"/>
              <a:gd name="connsiteX12-107" fmla="*/ 207995 w 295275"/>
              <a:gd name="connsiteY12-108" fmla="*/ 0 h 599179"/>
              <a:gd name="connsiteX0-109" fmla="*/ 207995 w 295275"/>
              <a:gd name="connsiteY0-110" fmla="*/ 0 h 599179"/>
              <a:gd name="connsiteX1-111" fmla="*/ 218480 w 295275"/>
              <a:gd name="connsiteY1-112" fmla="*/ 17025 h 599179"/>
              <a:gd name="connsiteX2-113" fmla="*/ 263922 w 295275"/>
              <a:gd name="connsiteY2-114" fmla="*/ 59952 h 599179"/>
              <a:gd name="connsiteX3-115" fmla="*/ 275967 w 295275"/>
              <a:gd name="connsiteY3-116" fmla="*/ 66705 h 599179"/>
              <a:gd name="connsiteX4-117" fmla="*/ 258864 w 295275"/>
              <a:gd name="connsiteY4-118" fmla="*/ 77309 h 599179"/>
              <a:gd name="connsiteX5-119" fmla="*/ 152376 w 295275"/>
              <a:gd name="connsiteY5-120" fmla="*/ 303904 h 599179"/>
              <a:gd name="connsiteX6-121" fmla="*/ 295275 w 295275"/>
              <a:gd name="connsiteY6-122" fmla="*/ 303904 h 599179"/>
              <a:gd name="connsiteX7-123" fmla="*/ 295275 w 295275"/>
              <a:gd name="connsiteY7-124" fmla="*/ 599179 h 599179"/>
              <a:gd name="connsiteX8-125" fmla="*/ 0 w 295275"/>
              <a:gd name="connsiteY8-126" fmla="*/ 599179 h 599179"/>
              <a:gd name="connsiteX9-127" fmla="*/ 0 w 295275"/>
              <a:gd name="connsiteY9-128" fmla="*/ 303904 h 599179"/>
              <a:gd name="connsiteX10-129" fmla="*/ 5952 w 295275"/>
              <a:gd name="connsiteY10-130" fmla="*/ 269304 h 599179"/>
              <a:gd name="connsiteX11-131" fmla="*/ 204540 w 295275"/>
              <a:gd name="connsiteY11-132" fmla="*/ 547 h 599179"/>
              <a:gd name="connsiteX12-133" fmla="*/ 207995 w 295275"/>
              <a:gd name="connsiteY12-134" fmla="*/ 0 h 599179"/>
              <a:gd name="connsiteX0-135" fmla="*/ 207995 w 295275"/>
              <a:gd name="connsiteY0-136" fmla="*/ 0 h 599179"/>
              <a:gd name="connsiteX1-137" fmla="*/ 218480 w 295275"/>
              <a:gd name="connsiteY1-138" fmla="*/ 17025 h 599179"/>
              <a:gd name="connsiteX2-139" fmla="*/ 263922 w 295275"/>
              <a:gd name="connsiteY2-140" fmla="*/ 59952 h 599179"/>
              <a:gd name="connsiteX3-141" fmla="*/ 275967 w 295275"/>
              <a:gd name="connsiteY3-142" fmla="*/ 66705 h 599179"/>
              <a:gd name="connsiteX4-143" fmla="*/ 152376 w 295275"/>
              <a:gd name="connsiteY4-144" fmla="*/ 303904 h 599179"/>
              <a:gd name="connsiteX5-145" fmla="*/ 295275 w 295275"/>
              <a:gd name="connsiteY5-146" fmla="*/ 303904 h 599179"/>
              <a:gd name="connsiteX6-147" fmla="*/ 295275 w 295275"/>
              <a:gd name="connsiteY6-148" fmla="*/ 599179 h 599179"/>
              <a:gd name="connsiteX7-149" fmla="*/ 0 w 295275"/>
              <a:gd name="connsiteY7-150" fmla="*/ 599179 h 599179"/>
              <a:gd name="connsiteX8-151" fmla="*/ 0 w 295275"/>
              <a:gd name="connsiteY8-152" fmla="*/ 303904 h 599179"/>
              <a:gd name="connsiteX9-153" fmla="*/ 5952 w 295275"/>
              <a:gd name="connsiteY9-154" fmla="*/ 269304 h 599179"/>
              <a:gd name="connsiteX10-155" fmla="*/ 204540 w 295275"/>
              <a:gd name="connsiteY10-156" fmla="*/ 547 h 599179"/>
              <a:gd name="connsiteX11-157" fmla="*/ 207995 w 295275"/>
              <a:gd name="connsiteY11-158" fmla="*/ 0 h 599179"/>
              <a:gd name="connsiteX0-159" fmla="*/ 207995 w 295275"/>
              <a:gd name="connsiteY0-160" fmla="*/ 0 h 599179"/>
              <a:gd name="connsiteX1-161" fmla="*/ 218480 w 295275"/>
              <a:gd name="connsiteY1-162" fmla="*/ 17025 h 599179"/>
              <a:gd name="connsiteX2-163" fmla="*/ 263922 w 295275"/>
              <a:gd name="connsiteY2-164" fmla="*/ 59952 h 599179"/>
              <a:gd name="connsiteX3-165" fmla="*/ 275967 w 295275"/>
              <a:gd name="connsiteY3-166" fmla="*/ 66705 h 599179"/>
              <a:gd name="connsiteX4-167" fmla="*/ 152376 w 295275"/>
              <a:gd name="connsiteY4-168" fmla="*/ 303904 h 599179"/>
              <a:gd name="connsiteX5-169" fmla="*/ 295275 w 295275"/>
              <a:gd name="connsiteY5-170" fmla="*/ 303904 h 599179"/>
              <a:gd name="connsiteX6-171" fmla="*/ 295275 w 295275"/>
              <a:gd name="connsiteY6-172" fmla="*/ 599179 h 599179"/>
              <a:gd name="connsiteX7-173" fmla="*/ 0 w 295275"/>
              <a:gd name="connsiteY7-174" fmla="*/ 599179 h 599179"/>
              <a:gd name="connsiteX8-175" fmla="*/ 0 w 295275"/>
              <a:gd name="connsiteY8-176" fmla="*/ 303904 h 599179"/>
              <a:gd name="connsiteX9-177" fmla="*/ 5952 w 295275"/>
              <a:gd name="connsiteY9-178" fmla="*/ 269304 h 599179"/>
              <a:gd name="connsiteX10-179" fmla="*/ 204540 w 295275"/>
              <a:gd name="connsiteY10-180" fmla="*/ 547 h 599179"/>
              <a:gd name="connsiteX11-181" fmla="*/ 207995 w 295275"/>
              <a:gd name="connsiteY11-182" fmla="*/ 0 h 599179"/>
              <a:gd name="connsiteX0-183" fmla="*/ 207995 w 295275"/>
              <a:gd name="connsiteY0-184" fmla="*/ 0 h 599179"/>
              <a:gd name="connsiteX1-185" fmla="*/ 218480 w 295275"/>
              <a:gd name="connsiteY1-186" fmla="*/ 17025 h 599179"/>
              <a:gd name="connsiteX2-187" fmla="*/ 263922 w 295275"/>
              <a:gd name="connsiteY2-188" fmla="*/ 59952 h 599179"/>
              <a:gd name="connsiteX3-189" fmla="*/ 275967 w 295275"/>
              <a:gd name="connsiteY3-190" fmla="*/ 66705 h 599179"/>
              <a:gd name="connsiteX4-191" fmla="*/ 152376 w 295275"/>
              <a:gd name="connsiteY4-192" fmla="*/ 303904 h 599179"/>
              <a:gd name="connsiteX5-193" fmla="*/ 295275 w 295275"/>
              <a:gd name="connsiteY5-194" fmla="*/ 303904 h 599179"/>
              <a:gd name="connsiteX6-195" fmla="*/ 295275 w 295275"/>
              <a:gd name="connsiteY6-196" fmla="*/ 599179 h 599179"/>
              <a:gd name="connsiteX7-197" fmla="*/ 0 w 295275"/>
              <a:gd name="connsiteY7-198" fmla="*/ 599179 h 599179"/>
              <a:gd name="connsiteX8-199" fmla="*/ 0 w 295275"/>
              <a:gd name="connsiteY8-200" fmla="*/ 303904 h 599179"/>
              <a:gd name="connsiteX9-201" fmla="*/ 5952 w 295275"/>
              <a:gd name="connsiteY9-202" fmla="*/ 269304 h 599179"/>
              <a:gd name="connsiteX10-203" fmla="*/ 204540 w 295275"/>
              <a:gd name="connsiteY10-204" fmla="*/ 547 h 599179"/>
              <a:gd name="connsiteX11-205" fmla="*/ 207995 w 295275"/>
              <a:gd name="connsiteY11-206" fmla="*/ 0 h 599179"/>
              <a:gd name="connsiteX0-207" fmla="*/ 207995 w 295275"/>
              <a:gd name="connsiteY0-208" fmla="*/ 0 h 599179"/>
              <a:gd name="connsiteX1-209" fmla="*/ 218480 w 295275"/>
              <a:gd name="connsiteY1-210" fmla="*/ 17025 h 599179"/>
              <a:gd name="connsiteX2-211" fmla="*/ 263922 w 295275"/>
              <a:gd name="connsiteY2-212" fmla="*/ 59952 h 599179"/>
              <a:gd name="connsiteX3-213" fmla="*/ 275967 w 295275"/>
              <a:gd name="connsiteY3-214" fmla="*/ 66705 h 599179"/>
              <a:gd name="connsiteX4-215" fmla="*/ 152376 w 295275"/>
              <a:gd name="connsiteY4-216" fmla="*/ 303904 h 599179"/>
              <a:gd name="connsiteX5-217" fmla="*/ 295275 w 295275"/>
              <a:gd name="connsiteY5-218" fmla="*/ 303904 h 599179"/>
              <a:gd name="connsiteX6-219" fmla="*/ 295275 w 295275"/>
              <a:gd name="connsiteY6-220" fmla="*/ 599179 h 599179"/>
              <a:gd name="connsiteX7-221" fmla="*/ 0 w 295275"/>
              <a:gd name="connsiteY7-222" fmla="*/ 599179 h 599179"/>
              <a:gd name="connsiteX8-223" fmla="*/ 0 w 295275"/>
              <a:gd name="connsiteY8-224" fmla="*/ 303904 h 599179"/>
              <a:gd name="connsiteX9-225" fmla="*/ 5952 w 295275"/>
              <a:gd name="connsiteY9-226" fmla="*/ 269304 h 599179"/>
              <a:gd name="connsiteX10-227" fmla="*/ 204540 w 295275"/>
              <a:gd name="connsiteY10-228" fmla="*/ 547 h 599179"/>
              <a:gd name="connsiteX11-229" fmla="*/ 207995 w 295275"/>
              <a:gd name="connsiteY11-230" fmla="*/ 0 h 599179"/>
              <a:gd name="connsiteX0-231" fmla="*/ 207995 w 295275"/>
              <a:gd name="connsiteY0-232" fmla="*/ 0 h 599179"/>
              <a:gd name="connsiteX1-233" fmla="*/ 218480 w 295275"/>
              <a:gd name="connsiteY1-234" fmla="*/ 17025 h 599179"/>
              <a:gd name="connsiteX2-235" fmla="*/ 263922 w 295275"/>
              <a:gd name="connsiteY2-236" fmla="*/ 59952 h 599179"/>
              <a:gd name="connsiteX3-237" fmla="*/ 275967 w 295275"/>
              <a:gd name="connsiteY3-238" fmla="*/ 66705 h 599179"/>
              <a:gd name="connsiteX4-239" fmla="*/ 152376 w 295275"/>
              <a:gd name="connsiteY4-240" fmla="*/ 303904 h 599179"/>
              <a:gd name="connsiteX5-241" fmla="*/ 295275 w 295275"/>
              <a:gd name="connsiteY5-242" fmla="*/ 303904 h 599179"/>
              <a:gd name="connsiteX6-243" fmla="*/ 295275 w 295275"/>
              <a:gd name="connsiteY6-244" fmla="*/ 599179 h 599179"/>
              <a:gd name="connsiteX7-245" fmla="*/ 0 w 295275"/>
              <a:gd name="connsiteY7-246" fmla="*/ 599179 h 599179"/>
              <a:gd name="connsiteX8-247" fmla="*/ 0 w 295275"/>
              <a:gd name="connsiteY8-248" fmla="*/ 303904 h 599179"/>
              <a:gd name="connsiteX9-249" fmla="*/ 204540 w 295275"/>
              <a:gd name="connsiteY9-250" fmla="*/ 547 h 599179"/>
              <a:gd name="connsiteX10-251" fmla="*/ 207995 w 295275"/>
              <a:gd name="connsiteY10-252" fmla="*/ 0 h 599179"/>
              <a:gd name="connsiteX0-253" fmla="*/ 207995 w 295275"/>
              <a:gd name="connsiteY0-254" fmla="*/ 0 h 599179"/>
              <a:gd name="connsiteX1-255" fmla="*/ 218480 w 295275"/>
              <a:gd name="connsiteY1-256" fmla="*/ 17025 h 599179"/>
              <a:gd name="connsiteX2-257" fmla="*/ 263922 w 295275"/>
              <a:gd name="connsiteY2-258" fmla="*/ 59952 h 599179"/>
              <a:gd name="connsiteX3-259" fmla="*/ 275967 w 295275"/>
              <a:gd name="connsiteY3-260" fmla="*/ 66705 h 599179"/>
              <a:gd name="connsiteX4-261" fmla="*/ 152376 w 295275"/>
              <a:gd name="connsiteY4-262" fmla="*/ 303904 h 599179"/>
              <a:gd name="connsiteX5-263" fmla="*/ 295275 w 295275"/>
              <a:gd name="connsiteY5-264" fmla="*/ 303904 h 599179"/>
              <a:gd name="connsiteX6-265" fmla="*/ 295275 w 295275"/>
              <a:gd name="connsiteY6-266" fmla="*/ 599179 h 599179"/>
              <a:gd name="connsiteX7-267" fmla="*/ 0 w 295275"/>
              <a:gd name="connsiteY7-268" fmla="*/ 599179 h 599179"/>
              <a:gd name="connsiteX8-269" fmla="*/ 0 w 295275"/>
              <a:gd name="connsiteY8-270" fmla="*/ 303904 h 599179"/>
              <a:gd name="connsiteX9-271" fmla="*/ 204540 w 295275"/>
              <a:gd name="connsiteY9-272" fmla="*/ 547 h 599179"/>
              <a:gd name="connsiteX10-273" fmla="*/ 207995 w 295275"/>
              <a:gd name="connsiteY10-274" fmla="*/ 0 h 599179"/>
              <a:gd name="connsiteX0-275" fmla="*/ 207995 w 295275"/>
              <a:gd name="connsiteY0-276" fmla="*/ 0 h 599179"/>
              <a:gd name="connsiteX1-277" fmla="*/ 218480 w 295275"/>
              <a:gd name="connsiteY1-278" fmla="*/ 17025 h 599179"/>
              <a:gd name="connsiteX2-279" fmla="*/ 263922 w 295275"/>
              <a:gd name="connsiteY2-280" fmla="*/ 59952 h 599179"/>
              <a:gd name="connsiteX3-281" fmla="*/ 275967 w 295275"/>
              <a:gd name="connsiteY3-282" fmla="*/ 66705 h 599179"/>
              <a:gd name="connsiteX4-283" fmla="*/ 152376 w 295275"/>
              <a:gd name="connsiteY4-284" fmla="*/ 303904 h 599179"/>
              <a:gd name="connsiteX5-285" fmla="*/ 295275 w 295275"/>
              <a:gd name="connsiteY5-286" fmla="*/ 303904 h 599179"/>
              <a:gd name="connsiteX6-287" fmla="*/ 295275 w 295275"/>
              <a:gd name="connsiteY6-288" fmla="*/ 599179 h 599179"/>
              <a:gd name="connsiteX7-289" fmla="*/ 0 w 295275"/>
              <a:gd name="connsiteY7-290" fmla="*/ 599179 h 599179"/>
              <a:gd name="connsiteX8-291" fmla="*/ 0 w 295275"/>
              <a:gd name="connsiteY8-292" fmla="*/ 303904 h 599179"/>
              <a:gd name="connsiteX9-293" fmla="*/ 207995 w 295275"/>
              <a:gd name="connsiteY9-294" fmla="*/ 0 h 599179"/>
              <a:gd name="connsiteX0-295" fmla="*/ 207995 w 295275"/>
              <a:gd name="connsiteY0-296" fmla="*/ 0 h 599179"/>
              <a:gd name="connsiteX1-297" fmla="*/ 218480 w 295275"/>
              <a:gd name="connsiteY1-298" fmla="*/ 17025 h 599179"/>
              <a:gd name="connsiteX2-299" fmla="*/ 263922 w 295275"/>
              <a:gd name="connsiteY2-300" fmla="*/ 59952 h 599179"/>
              <a:gd name="connsiteX3-301" fmla="*/ 275967 w 295275"/>
              <a:gd name="connsiteY3-302" fmla="*/ 66705 h 599179"/>
              <a:gd name="connsiteX4-303" fmla="*/ 152376 w 295275"/>
              <a:gd name="connsiteY4-304" fmla="*/ 303904 h 599179"/>
              <a:gd name="connsiteX5-305" fmla="*/ 295275 w 295275"/>
              <a:gd name="connsiteY5-306" fmla="*/ 303904 h 599179"/>
              <a:gd name="connsiteX6-307" fmla="*/ 295275 w 295275"/>
              <a:gd name="connsiteY6-308" fmla="*/ 599179 h 599179"/>
              <a:gd name="connsiteX7-309" fmla="*/ 0 w 295275"/>
              <a:gd name="connsiteY7-310" fmla="*/ 599179 h 599179"/>
              <a:gd name="connsiteX8-311" fmla="*/ 0 w 295275"/>
              <a:gd name="connsiteY8-312" fmla="*/ 303904 h 599179"/>
              <a:gd name="connsiteX9-313" fmla="*/ 207995 w 295275"/>
              <a:gd name="connsiteY9-314" fmla="*/ 0 h 599179"/>
              <a:gd name="connsiteX0-315" fmla="*/ 207995 w 295275"/>
              <a:gd name="connsiteY0-316" fmla="*/ 0 h 599179"/>
              <a:gd name="connsiteX1-317" fmla="*/ 218480 w 295275"/>
              <a:gd name="connsiteY1-318" fmla="*/ 17025 h 599179"/>
              <a:gd name="connsiteX2-319" fmla="*/ 263922 w 295275"/>
              <a:gd name="connsiteY2-320" fmla="*/ 59952 h 599179"/>
              <a:gd name="connsiteX3-321" fmla="*/ 275967 w 295275"/>
              <a:gd name="connsiteY3-322" fmla="*/ 66705 h 599179"/>
              <a:gd name="connsiteX4-323" fmla="*/ 152376 w 295275"/>
              <a:gd name="connsiteY4-324" fmla="*/ 303904 h 599179"/>
              <a:gd name="connsiteX5-325" fmla="*/ 295275 w 295275"/>
              <a:gd name="connsiteY5-326" fmla="*/ 303904 h 599179"/>
              <a:gd name="connsiteX6-327" fmla="*/ 295275 w 295275"/>
              <a:gd name="connsiteY6-328" fmla="*/ 599179 h 599179"/>
              <a:gd name="connsiteX7-329" fmla="*/ 0 w 295275"/>
              <a:gd name="connsiteY7-330" fmla="*/ 599179 h 599179"/>
              <a:gd name="connsiteX8-331" fmla="*/ 0 w 295275"/>
              <a:gd name="connsiteY8-332" fmla="*/ 303904 h 599179"/>
              <a:gd name="connsiteX9-333" fmla="*/ 207995 w 295275"/>
              <a:gd name="connsiteY9-334" fmla="*/ 0 h 599179"/>
              <a:gd name="connsiteX0-335" fmla="*/ 207995 w 295275"/>
              <a:gd name="connsiteY0-336" fmla="*/ 0 h 599179"/>
              <a:gd name="connsiteX1-337" fmla="*/ 218480 w 295275"/>
              <a:gd name="connsiteY1-338" fmla="*/ 17025 h 599179"/>
              <a:gd name="connsiteX2-339" fmla="*/ 263922 w 295275"/>
              <a:gd name="connsiteY2-340" fmla="*/ 59952 h 599179"/>
              <a:gd name="connsiteX3-341" fmla="*/ 275967 w 295275"/>
              <a:gd name="connsiteY3-342" fmla="*/ 66705 h 599179"/>
              <a:gd name="connsiteX4-343" fmla="*/ 152376 w 295275"/>
              <a:gd name="connsiteY4-344" fmla="*/ 303904 h 599179"/>
              <a:gd name="connsiteX5-345" fmla="*/ 295275 w 295275"/>
              <a:gd name="connsiteY5-346" fmla="*/ 303904 h 599179"/>
              <a:gd name="connsiteX6-347" fmla="*/ 295275 w 295275"/>
              <a:gd name="connsiteY6-348" fmla="*/ 599179 h 599179"/>
              <a:gd name="connsiteX7-349" fmla="*/ 0 w 295275"/>
              <a:gd name="connsiteY7-350" fmla="*/ 599179 h 599179"/>
              <a:gd name="connsiteX8-351" fmla="*/ 0 w 295275"/>
              <a:gd name="connsiteY8-352" fmla="*/ 303904 h 599179"/>
              <a:gd name="connsiteX9-353" fmla="*/ 207995 w 295275"/>
              <a:gd name="connsiteY9-354" fmla="*/ 0 h 599179"/>
              <a:gd name="connsiteX0-355" fmla="*/ 207995 w 295275"/>
              <a:gd name="connsiteY0-356" fmla="*/ 0 h 599179"/>
              <a:gd name="connsiteX1-357" fmla="*/ 218480 w 295275"/>
              <a:gd name="connsiteY1-358" fmla="*/ 17025 h 599179"/>
              <a:gd name="connsiteX2-359" fmla="*/ 263922 w 295275"/>
              <a:gd name="connsiteY2-360" fmla="*/ 59952 h 599179"/>
              <a:gd name="connsiteX3-361" fmla="*/ 275967 w 295275"/>
              <a:gd name="connsiteY3-362" fmla="*/ 66705 h 599179"/>
              <a:gd name="connsiteX4-363" fmla="*/ 152376 w 295275"/>
              <a:gd name="connsiteY4-364" fmla="*/ 303904 h 599179"/>
              <a:gd name="connsiteX5-365" fmla="*/ 295275 w 295275"/>
              <a:gd name="connsiteY5-366" fmla="*/ 303904 h 599179"/>
              <a:gd name="connsiteX6-367" fmla="*/ 295275 w 295275"/>
              <a:gd name="connsiteY6-368" fmla="*/ 599179 h 599179"/>
              <a:gd name="connsiteX7-369" fmla="*/ 0 w 295275"/>
              <a:gd name="connsiteY7-370" fmla="*/ 599179 h 599179"/>
              <a:gd name="connsiteX8-371" fmla="*/ 0 w 295275"/>
              <a:gd name="connsiteY8-372" fmla="*/ 303904 h 599179"/>
              <a:gd name="connsiteX9-373" fmla="*/ 207995 w 295275"/>
              <a:gd name="connsiteY9-374" fmla="*/ 0 h 599179"/>
              <a:gd name="connsiteX0-375" fmla="*/ 207995 w 295275"/>
              <a:gd name="connsiteY0-376" fmla="*/ 0 h 599179"/>
              <a:gd name="connsiteX1-377" fmla="*/ 218480 w 295275"/>
              <a:gd name="connsiteY1-378" fmla="*/ 17025 h 599179"/>
              <a:gd name="connsiteX2-379" fmla="*/ 263922 w 295275"/>
              <a:gd name="connsiteY2-380" fmla="*/ 59952 h 599179"/>
              <a:gd name="connsiteX3-381" fmla="*/ 275967 w 295275"/>
              <a:gd name="connsiteY3-382" fmla="*/ 66705 h 599179"/>
              <a:gd name="connsiteX4-383" fmla="*/ 152376 w 295275"/>
              <a:gd name="connsiteY4-384" fmla="*/ 303904 h 599179"/>
              <a:gd name="connsiteX5-385" fmla="*/ 295275 w 295275"/>
              <a:gd name="connsiteY5-386" fmla="*/ 303904 h 599179"/>
              <a:gd name="connsiteX6-387" fmla="*/ 295275 w 295275"/>
              <a:gd name="connsiteY6-388" fmla="*/ 599179 h 599179"/>
              <a:gd name="connsiteX7-389" fmla="*/ 0 w 295275"/>
              <a:gd name="connsiteY7-390" fmla="*/ 599179 h 599179"/>
              <a:gd name="connsiteX8-391" fmla="*/ 0 w 295275"/>
              <a:gd name="connsiteY8-392" fmla="*/ 303904 h 599179"/>
              <a:gd name="connsiteX9-393" fmla="*/ 207995 w 295275"/>
              <a:gd name="connsiteY9-394" fmla="*/ 0 h 599179"/>
              <a:gd name="connsiteX0-395" fmla="*/ 207995 w 295275"/>
              <a:gd name="connsiteY0-396" fmla="*/ 0 h 599179"/>
              <a:gd name="connsiteX1-397" fmla="*/ 218480 w 295275"/>
              <a:gd name="connsiteY1-398" fmla="*/ 17025 h 599179"/>
              <a:gd name="connsiteX2-399" fmla="*/ 263922 w 295275"/>
              <a:gd name="connsiteY2-400" fmla="*/ 59952 h 599179"/>
              <a:gd name="connsiteX3-401" fmla="*/ 275967 w 295275"/>
              <a:gd name="connsiteY3-402" fmla="*/ 66705 h 599179"/>
              <a:gd name="connsiteX4-403" fmla="*/ 152376 w 295275"/>
              <a:gd name="connsiteY4-404" fmla="*/ 303904 h 599179"/>
              <a:gd name="connsiteX5-405" fmla="*/ 295275 w 295275"/>
              <a:gd name="connsiteY5-406" fmla="*/ 303904 h 599179"/>
              <a:gd name="connsiteX6-407" fmla="*/ 295275 w 295275"/>
              <a:gd name="connsiteY6-408" fmla="*/ 599179 h 599179"/>
              <a:gd name="connsiteX7-409" fmla="*/ 0 w 295275"/>
              <a:gd name="connsiteY7-410" fmla="*/ 599179 h 599179"/>
              <a:gd name="connsiteX8-411" fmla="*/ 0 w 295275"/>
              <a:gd name="connsiteY8-412" fmla="*/ 303904 h 599179"/>
              <a:gd name="connsiteX9-413" fmla="*/ 207995 w 295275"/>
              <a:gd name="connsiteY9-414" fmla="*/ 0 h 599179"/>
              <a:gd name="connsiteX0-415" fmla="*/ 207995 w 295275"/>
              <a:gd name="connsiteY0-416" fmla="*/ 0 h 599179"/>
              <a:gd name="connsiteX1-417" fmla="*/ 218480 w 295275"/>
              <a:gd name="connsiteY1-418" fmla="*/ 17025 h 599179"/>
              <a:gd name="connsiteX2-419" fmla="*/ 263922 w 295275"/>
              <a:gd name="connsiteY2-420" fmla="*/ 59952 h 599179"/>
              <a:gd name="connsiteX3-421" fmla="*/ 275967 w 295275"/>
              <a:gd name="connsiteY3-422" fmla="*/ 66705 h 599179"/>
              <a:gd name="connsiteX4-423" fmla="*/ 152376 w 295275"/>
              <a:gd name="connsiteY4-424" fmla="*/ 303904 h 599179"/>
              <a:gd name="connsiteX5-425" fmla="*/ 295275 w 295275"/>
              <a:gd name="connsiteY5-426" fmla="*/ 303904 h 599179"/>
              <a:gd name="connsiteX6-427" fmla="*/ 295275 w 295275"/>
              <a:gd name="connsiteY6-428" fmla="*/ 599179 h 599179"/>
              <a:gd name="connsiteX7-429" fmla="*/ 0 w 295275"/>
              <a:gd name="connsiteY7-430" fmla="*/ 599179 h 599179"/>
              <a:gd name="connsiteX8-431" fmla="*/ 0 w 295275"/>
              <a:gd name="connsiteY8-432" fmla="*/ 334942 h 599179"/>
              <a:gd name="connsiteX9-433" fmla="*/ 207995 w 295275"/>
              <a:gd name="connsiteY9-434" fmla="*/ 0 h 599179"/>
              <a:gd name="connsiteX0-435" fmla="*/ 207995 w 295275"/>
              <a:gd name="connsiteY0-436" fmla="*/ 0 h 599179"/>
              <a:gd name="connsiteX1-437" fmla="*/ 218480 w 295275"/>
              <a:gd name="connsiteY1-438" fmla="*/ 17025 h 599179"/>
              <a:gd name="connsiteX2-439" fmla="*/ 263922 w 295275"/>
              <a:gd name="connsiteY2-440" fmla="*/ 59952 h 599179"/>
              <a:gd name="connsiteX3-441" fmla="*/ 275967 w 295275"/>
              <a:gd name="connsiteY3-442" fmla="*/ 66705 h 599179"/>
              <a:gd name="connsiteX4-443" fmla="*/ 152376 w 295275"/>
              <a:gd name="connsiteY4-444" fmla="*/ 303904 h 599179"/>
              <a:gd name="connsiteX5-445" fmla="*/ 295275 w 295275"/>
              <a:gd name="connsiteY5-446" fmla="*/ 303904 h 599179"/>
              <a:gd name="connsiteX6-447" fmla="*/ 295275 w 295275"/>
              <a:gd name="connsiteY6-448" fmla="*/ 599179 h 599179"/>
              <a:gd name="connsiteX7-449" fmla="*/ 0 w 295275"/>
              <a:gd name="connsiteY7-450" fmla="*/ 599179 h 599179"/>
              <a:gd name="connsiteX8-451" fmla="*/ 0 w 295275"/>
              <a:gd name="connsiteY8-452" fmla="*/ 334942 h 599179"/>
              <a:gd name="connsiteX9-453" fmla="*/ 207995 w 295275"/>
              <a:gd name="connsiteY9-454" fmla="*/ 0 h 599179"/>
              <a:gd name="connsiteX0-455" fmla="*/ 207995 w 295275"/>
              <a:gd name="connsiteY0-456" fmla="*/ 0 h 599179"/>
              <a:gd name="connsiteX1-457" fmla="*/ 218480 w 295275"/>
              <a:gd name="connsiteY1-458" fmla="*/ 17025 h 599179"/>
              <a:gd name="connsiteX2-459" fmla="*/ 263922 w 295275"/>
              <a:gd name="connsiteY2-460" fmla="*/ 59952 h 599179"/>
              <a:gd name="connsiteX3-461" fmla="*/ 275967 w 295275"/>
              <a:gd name="connsiteY3-462" fmla="*/ 66705 h 599179"/>
              <a:gd name="connsiteX4-463" fmla="*/ 152376 w 295275"/>
              <a:gd name="connsiteY4-464" fmla="*/ 303904 h 599179"/>
              <a:gd name="connsiteX5-465" fmla="*/ 295275 w 295275"/>
              <a:gd name="connsiteY5-466" fmla="*/ 303904 h 599179"/>
              <a:gd name="connsiteX6-467" fmla="*/ 295275 w 295275"/>
              <a:gd name="connsiteY6-468" fmla="*/ 599179 h 599179"/>
              <a:gd name="connsiteX7-469" fmla="*/ 0 w 295275"/>
              <a:gd name="connsiteY7-470" fmla="*/ 599179 h 599179"/>
              <a:gd name="connsiteX8-471" fmla="*/ 0 w 295275"/>
              <a:gd name="connsiteY8-472" fmla="*/ 334942 h 599179"/>
              <a:gd name="connsiteX9-473" fmla="*/ 207995 w 295275"/>
              <a:gd name="connsiteY9-474" fmla="*/ 0 h 5991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587" h="1252">
                <a:moveTo>
                  <a:pt x="481" y="0"/>
                </a:moveTo>
                <a:lnTo>
                  <a:pt x="505" y="36"/>
                </a:lnTo>
                <a:cubicBezTo>
                  <a:pt x="534" y="68"/>
                  <a:pt x="570" y="98"/>
                  <a:pt x="610" y="125"/>
                </a:cubicBezTo>
                <a:lnTo>
                  <a:pt x="638" y="139"/>
                </a:lnTo>
                <a:cubicBezTo>
                  <a:pt x="636" y="139"/>
                  <a:pt x="386" y="309"/>
                  <a:pt x="352" y="635"/>
                </a:cubicBezTo>
                <a:lnTo>
                  <a:pt x="683" y="635"/>
                </a:lnTo>
                <a:lnTo>
                  <a:pt x="683" y="1252"/>
                </a:lnTo>
                <a:lnTo>
                  <a:pt x="0" y="1252"/>
                </a:lnTo>
                <a:lnTo>
                  <a:pt x="0" y="700"/>
                </a:lnTo>
                <a:cubicBezTo>
                  <a:pt x="24" y="237"/>
                  <a:pt x="480" y="5"/>
                  <a:pt x="481" y="0"/>
                </a:cubicBezTo>
                <a:close/>
                <a:moveTo>
                  <a:pt x="1385" y="0"/>
                </a:moveTo>
                <a:lnTo>
                  <a:pt x="1409" y="36"/>
                </a:lnTo>
                <a:cubicBezTo>
                  <a:pt x="1438" y="68"/>
                  <a:pt x="1474" y="98"/>
                  <a:pt x="1514" y="125"/>
                </a:cubicBezTo>
                <a:lnTo>
                  <a:pt x="1542" y="139"/>
                </a:lnTo>
                <a:cubicBezTo>
                  <a:pt x="1540" y="139"/>
                  <a:pt x="1290" y="309"/>
                  <a:pt x="1256" y="635"/>
                </a:cubicBezTo>
                <a:lnTo>
                  <a:pt x="1587" y="635"/>
                </a:lnTo>
                <a:lnTo>
                  <a:pt x="1587" y="1252"/>
                </a:lnTo>
                <a:lnTo>
                  <a:pt x="904" y="1252"/>
                </a:lnTo>
                <a:lnTo>
                  <a:pt x="904" y="700"/>
                </a:lnTo>
                <a:cubicBezTo>
                  <a:pt x="928" y="237"/>
                  <a:pt x="1384" y="5"/>
                  <a:pt x="1385" y="0"/>
                </a:cubicBezTo>
                <a:close/>
              </a:path>
            </a:pathLst>
          </a:custGeom>
          <a:noFill/>
          <a:ln w="317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371611" y="2743195"/>
            <a:ext cx="3352825" cy="1371600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normAutofit/>
          </a:bodyPr>
          <a:lstStyle/>
          <a:p>
            <a:pPr algn="ctr"/>
            <a:r>
              <a:rPr lang="zh-CN" altLang="en-US" sz="2400" b="1" spc="160">
                <a:solidFill>
                  <a:schemeClr val="dk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通知要求</a:t>
            </a:r>
            <a:endParaRPr lang="zh-CN" altLang="en-US" sz="2400" b="1" spc="160">
              <a:solidFill>
                <a:schemeClr val="dk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5334043" y="1371584"/>
            <a:ext cx="5638838" cy="411482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1440" tIns="45720" rIns="91440" bIns="4572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沈阳市范围内各地区进一步明确市政建设工程（包含道路、桥梁、城市供暖、燃气、供水、排水及污水处理新建设施）的安全监管机构及职责，并填写信息采集表加盖公章，于2021年4月10日前报市建设局。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1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906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906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THUMBS_INDEX" val="1、4、6、8、11、13、16、18"/>
  <p:tag name="KSO_WM_TEMPLATE_SUBCATEGORY" val="0"/>
  <p:tag name="KSO_WM_TEMPLATE_COLOR_TYPE" val="0"/>
  <p:tag name="KSO_WM_TAG_VERSION" val="1.0"/>
  <p:tag name="KSO_WM_BEAUTIFY_FLAG" val="#wm#"/>
  <p:tag name="KSO_WM_TEMPLATE_CATEGORY" val="custom"/>
  <p:tag name="KSO_WM_TEMPLATE_INDEX" val="20218906"/>
  <p:tag name="KSO_WM_TEMPLATE_MASTER_TYPE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1"/>
  <p:tag name="KSO_WM_UNIT_ID" val="custom20218906_5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3"/>
  <p:tag name="KSO_WM_UNIT_ID" val="custom20218906_5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4"/>
  <p:tag name="KSO_WM_UNIT_ID" val="custom20218906_5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5"/>
  <p:tag name="KSO_WM_UNIT_ID" val="custom20218906_5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6"/>
  <p:tag name="KSO_WM_UNIT_ID" val="custom20218906_5*l_h_i*1_1_6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7"/>
  <p:tag name="KSO_WM_UNIT_ID" val="custom20218906_5*l_h_i*1_1_7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SUBTYPE" val="d"/>
  <p:tag name="KSO_WM_UNIT_TYPE" val="l_h_i"/>
  <p:tag name="KSO_WM_UNIT_INDEX" val="1_1_2"/>
  <p:tag name="KSO_WM_UNIT_ID" val="custom20218906_5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6.xml><?xml version="1.0" encoding="utf-8"?>
<p:tagLst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f"/>
  <p:tag name="KSO_WM_UNIT_INDEX" val="1_1_1"/>
  <p:tag name="KSO_WM_UNIT_ID" val="custom20218906_5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7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a"/>
  <p:tag name="KSO_WM_UNIT_INDEX" val="1_1_1"/>
  <p:tag name="KSO_WM_UNIT_ID" val="custom20218906_5*l_h_a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38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a"/>
  <p:tag name="KSO_WM_UNIT_INDEX" val="1_2_1"/>
  <p:tag name="KSO_WM_UNIT_ID" val="custom20218906_5*l_h_a*1_2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3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输入大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a"/>
  <p:tag name="KSO_WM_UNIT_INDEX" val="1"/>
  <p:tag name="KSO_WM_UNIT_ID" val="custom20218906_5*a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SUBTYPE" val="a"/>
  <p:tag name="KSO_WM_UNIT_PRESET_TEXT" val="单击此处输入你的正文，准确理解您传达的信息。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f"/>
  <p:tag name="KSO_WM_UNIT_INDEX" val="1"/>
  <p:tag name="KSO_WM_UNIT_ID" val="custom20218906_5*f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1.xml><?xml version="1.0" encoding="utf-8"?>
<p:tagLst xmlns:p="http://schemas.openxmlformats.org/presentationml/2006/main">
  <p:tag name="KSO_WM_SLIDE_ID" val="custom20218906_5"/>
  <p:tag name="KSO_WM_TEMPLATE_SUBCATEGORY" val="0"/>
  <p:tag name="KSO_WM_TEMPLATE_MASTER_TYPE" val="1"/>
  <p:tag name="KSO_WM_TEMPLATE_COLOR_TYPE" val="0"/>
  <p:tag name="KSO_WM_SLIDE_TYPE" val="text"/>
  <p:tag name="KSO_WM_SLIDE_SUBTYPE" val="diag"/>
  <p:tag name="KSO_WM_SLIDE_ITEM_CNT" val="2"/>
  <p:tag name="KSO_WM_SLIDE_INDEX" val="5"/>
  <p:tag name="KSO_WM_SLIDE_SIZE" val="391.05*264.75"/>
  <p:tag name="KSO_WM_SLIDE_POSITION" val="284.45*182.2"/>
  <p:tag name="KSO_WM_DIAGRAM_GROUP_CODE" val="l1-2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f_l"/>
  <p:tag name="KSO_WM_SLIDE_LAYOUT_CNT" val="1_1_1"/>
</p:tagLst>
</file>

<file path=ppt/tags/tag142.xml><?xml version="1.0" encoding="utf-8"?>
<p:tagLst xmlns:p="http://schemas.openxmlformats.org/presentationml/2006/main">
  <p:tag name="KSO_WM_UNIT_BLOCK" val="0"/>
  <p:tag name="KSO_WM_UNIT_SM_LIMIT_TYPE" val="2"/>
  <p:tag name="KSO_WM_UNIT_DECORATE_INFO" val="{&quot;ReferentInfo&quot;:{&quot;Id&quot;:&quot;slide&quot;,&quot;X&quot;:{&quot;Pos&quot;:1},&quot;Y&quot;:{&quot;Pos&quot;:1}},&quot;DecorateInfoX&quot;:{&quot;Pos&quot;:1,&quot;IsAbs&quot;:false},&quot;DecorateInfoY&quot;:{&quot;Pos&quot;:1,&quot;IsAbs&quot;:false},&quot;DecorateInfoW&quot;:{&quot;IsAbs&quot;:false},&quot;DecorateInfoH&quot;:{&quot;IsAbs&quot;:false},&quot;whChangeMode&quot;:1}"/>
  <p:tag name="KSO_WM_UNIT_DEC_AREA_ID" val="e9873f812e524d0fb7e1a2e0256e75d5"/>
  <p:tag name="KSO_WM_CHIP_GROUPID" val="5e757e9369be4861f5f86151"/>
  <p:tag name="KSO_WM_CHIP_XID" val="5f5f2f928e478fb0c58a92be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TEMPLATE_ASSEMBLE_XID" val="5fd0b21f1fa9d42129dd3417"/>
  <p:tag name="KSO_WM_TEMPLATE_ASSEMBLE_GROUPID" val="5fd0b21f1fa9d42129dd3417"/>
  <p:tag name="KSO_WM_UNIT_VALUE" val="132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18906_14*i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SM_LIMIT_TYPE" val="2"/>
  <p:tag name="KSO_WM_UNIT_BLOCK" val="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DEC_AREA_ID" val="c6caebd249174d3d8044106ecfb73dfb"/>
  <p:tag name="KSO_WM_CHIP_GROUPID" val="5e757e9369be4861f5f86151"/>
  <p:tag name="KSO_WM_CHIP_XID" val="5f5f2f928e478fb0c58a92be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TEMPLATE_ASSEMBLE_XID" val="5fd0b21f1fa9d42129dd3417"/>
  <p:tag name="KSO_WM_TEMPLATE_ASSEMBLE_GROUPID" val="5fd0b21f1fa9d42129dd3417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18906_14*i*2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SM_LIMIT_TYPE" val="2"/>
  <p:tag name="KSO_WM_UNIT_BLOCK" val="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1}"/>
  <p:tag name="KSO_WM_UNIT_DEC_AREA_ID" val="b8b40de74c0541c590e79b004c1b3527"/>
  <p:tag name="KSO_WM_CHIP_GROUPID" val="5e757e9369be4861f5f86151"/>
  <p:tag name="KSO_WM_CHIP_XID" val="5f5f2f928e478fb0c58a92be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TEMPLATE_ASSEMBLE_XID" val="5fd0b21f1fa9d42129dd3417"/>
  <p:tag name="KSO_WM_TEMPLATE_ASSEMBLE_GROUPID" val="5fd0b21f1fa9d42129dd3417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custom20218906_14*i*3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DEFAULT_FONT" val="24;44;4"/>
  <p:tag name="KSO_WM_UNIT_BLOCK" val="0"/>
  <p:tag name="KSO_WM_CHIP_GROUPID" val="5e7881253197e252a37019b5"/>
  <p:tag name="KSO_WM_CHIP_XID" val="5e7881253197e252a37019b6"/>
  <p:tag name="KSO_WM_UNIT_DEC_AREA_ID" val="f73f594c1e694a48b6427bf1b127c04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b7c610ab9ee9469783e4897a4858c8ac"/>
  <p:tag name="KSO_WM_UNIT_TEXT_FILL_FORE_SCHEMECOLOR_INDEX_BRIGHTNESS" val="0"/>
  <p:tag name="KSO_WM_UNIT_TEXT_FILL_FORE_SCHEMECOLOR_INDEX" val="13"/>
  <p:tag name="KSO_WM_UNIT_TEXT_FILL_TYPE" val="1"/>
  <p:tag name="KSO_WM_TEMPLATE_ASSEMBLE_XID" val="5fd0b21f1fa9d42129dd3417"/>
  <p:tag name="KSO_WM_TEMPLATE_ASSEMBLE_GROUPID" val="5fd0b21f1fa9d42129dd3417"/>
  <p:tag name="KSO_WM_UNIT_ISCONTENTSTITLE" val="0"/>
  <p:tag name="KSO_WM_UNIT_ISNUMDGMTITLE" val="0"/>
  <p:tag name="KSO_WM_UNIT_PRESET_TEXT" val="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8906_14*a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TEXT_SUBTYPE" val="a"/>
  <p:tag name="KSO_WM_UNIT_DEFAULT_FONT" val="14;20;2"/>
  <p:tag name="KSO_WM_UNIT_BLOCK" val="0"/>
  <p:tag name="KSO_WM_CHIP_GROUPID" val="5e6b05596848fb12bee65ac8"/>
  <p:tag name="KSO_WM_CHIP_XID" val="5e6b05596848fb12bee65aca"/>
  <p:tag name="KSO_WM_UNIT_DEC_AREA_ID" val="157c4a4fdde44608bc7463ca1632a46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93aa1da9f5494459938ef687bb1e73ad"/>
  <p:tag name="KSO_WM_UNIT_TEXT_FILL_FORE_SCHEMECOLOR_INDEX_BRIGHTNESS" val="0.25"/>
  <p:tag name="KSO_WM_UNIT_TEXT_FILL_FORE_SCHEMECOLOR_INDEX" val="13"/>
  <p:tag name="KSO_WM_UNIT_TEXT_FILL_TYPE" val="1"/>
  <p:tag name="KSO_WM_TEMPLATE_ASSEMBLE_XID" val="5fd0b21f1fa9d42129dd3417"/>
  <p:tag name="KSO_WM_TEMPLATE_ASSEMBLE_GROUPID" val="5fd0b21f1fa9d42129dd3417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。"/>
  <p:tag name="KSO_WM_UNIT_NOCLEAR" val="0"/>
  <p:tag name="KSO_WM_UNIT_VALUE" val="242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18906_14*f*1"/>
  <p:tag name="KSO_WM_TEMPLATE_CATEGORY" val="custom"/>
  <p:tag name="KSO_WM_TEMPLATE_INDEX" val="20218906"/>
  <p:tag name="KSO_WM_UNIT_SUPPORT_UNIT_TYPE" val="[&quot;d&quot;,&quot;l&quot;,&quot;m&quot;,&quot;n&quot;,&quot;o&quot;,&quot;p&quot;,&quot;q&quot;,&quot;r&quot;,&quot;α&quot;,&quot;β&quot;,&quot;δ&quot;,&quot;ε&quot;,&quot;ζ&quot;,&quot;η&quot;,&quot;θ&quot;]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0-12-09T19:16:47&quot;,&quot;maxSize&quot;:{&quot;size1&quot;:51.299999999999997},&quot;minSize&quot;:{&quot;size1&quot;:36.299999999999997},&quot;normalSize&quot;:{&quot;size1&quot;:40.100000000000001},&quot;subLayout&quot;:[{&quot;id&quot;:&quot;2020-12-09T19:16:47&quot;,&quot;margin&quot;:{&quot;bottom&quot;:3.8450000286102295,&quot;left&quot;:2.5399999618530273,&quot;right&quot;:0,&quot;top&quot;:3.8450000286102295},&quot;type&quot;:0},{&quot;id&quot;:&quot;2020-12-09T19:16:47&quot;,&quot;margin&quot;:{&quot;bottom&quot;:2.5750000476837158,&quot;left&quot;:1.2439998388290405,&quot;right&quot;:2.1519999504089355,&quot;top&quot;:2.5750000476837158},&quot;type&quot;:0}],&quot;type&quot;:0}"/>
  <p:tag name="KSO_WM_SLIDE_CAN_ADD_NAVIGATION" val="1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5f2f928e478fb0c58a92be"/>
  <p:tag name="KSO_WM_CHIP_FILLPROP" val="[[{&quot;text_align&quot;:&quot;cm&quot;,&quot;text_direction&quot;:&quot;horizontal&quot;,&quot;support_big_font&quot;:false,&quot;fill_id&quot;:&quot;4b3d06a1f10d40ff8e06d4f6d0ab0ea3&quot;,&quot;fill_align&quot;:&quot;cm&quot;,&quot;chip_types&quot;:[&quot;text&quot;,&quot;header&quot;]},{&quot;text_align&quot;:&quot;lm&quot;,&quot;text_direction&quot;:&quot;horizontal&quot;,&quot;support_features&quot;:[&quot;collage&quot;,&quot;carousel&quot;,&quot;creativecrop&quot;],&quot;support_big_font&quot;:false,&quot;fill_id&quot;:&quot;8e40daf4927f4521bed00751a0febf31&quot;,&quot;fill_align&quot;:&quot;cm&quot;,&quot;chip_types&quot;:[&quot;diagram&quot;,&quot;pictext&quot;,&quot;text&quot;,&quot;picture&quot;,&quot;chart&quot;,&quot;table&quot;,&quot;video&quot;]}]]"/>
  <p:tag name="KSO_WM_CHIP_DECFILLPROP" val="[]"/>
  <p:tag name="KSO_WM_CHIP_GROUPID" val="5e757e9369be4861f5f86151"/>
  <p:tag name="KSO_WM_SLIDE_BK_DARK_LIGHT" val="2"/>
  <p:tag name="KSO_WM_SLIDE_BACKGROUND_TYPE" val="general"/>
  <p:tag name="KSO_WM_SLIDE_SUPPORT_FEATURE_TYPE" val="0"/>
  <p:tag name="KSO_WM_TEMPLATE_ASSEMBLE_XID" val="5fd0b21f1fa9d42129dd3417"/>
  <p:tag name="KSO_WM_TEMPLATE_ASSEMBLE_GROUPID" val="5fd0b21f1fa9d42129dd3417"/>
  <p:tag name="KSO_WM_SLIDE_ID" val="custom20218906_14"/>
  <p:tag name="KSO_WM_TEMPLATE_SUBCATEGORY" val="21"/>
  <p:tag name="KSO_WM_TEMPLATE_MASTER_TYPE" val="1"/>
  <p:tag name="KSO_WM_TEMPLATE_COLOR_TYPE" val="1"/>
  <p:tag name="KSO_WM_SLIDE_TYPE" val="text"/>
  <p:tag name="KSO_WM_SLIDE_SUBTYPE" val="pureTxt"/>
  <p:tag name="KSO_WM_SLIDE_ITEM_CNT" val="0"/>
  <p:tag name="KSO_WM_SLIDE_INDEX" val="14"/>
  <p:tag name="KSO_WM_SLIDE_SIZE" val="888*481"/>
  <p:tag name="KSO_WM_SLIDE_POSITION" val="36*23"/>
  <p:tag name="KSO_WM_TAG_VERSION" val="1.0"/>
  <p:tag name="KSO_WM_BEAUTIFY_FLAG" val="#wm#"/>
  <p:tag name="KSO_WM_TEMPLATE_CATEGORY" val="custom"/>
  <p:tag name="KSO_WM_TEMPLATE_INDEX" val="20218906"/>
  <p:tag name="KSO_WM_SLIDE_LAYOUT" val="a_f"/>
  <p:tag name="KSO_WM_SLIDE_LAYOUT_CNT" val="1_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1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1"/>
</p:tagLst>
</file>

<file path=ppt/tags/tag9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部门工作研讨汇报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0B3BD3"/>
      </a:accent1>
      <a:accent2>
        <a:srgbClr val="1445E0"/>
      </a:accent2>
      <a:accent3>
        <a:srgbClr val="1D4FED"/>
      </a:accent3>
      <a:accent4>
        <a:srgbClr val="4550C5"/>
      </a:accent4>
      <a:accent5>
        <a:srgbClr val="8C4768"/>
      </a:accent5>
      <a:accent6>
        <a:srgbClr val="D33F0B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WPS 演示</Application>
  <PresentationFormat>宽屏</PresentationFormat>
  <Paragraphs>15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Montserrat Black</vt:lpstr>
      <vt:lpstr>Poppins SemiBold</vt:lpstr>
      <vt:lpstr>Wide Latin</vt:lpstr>
      <vt:lpstr>Segoe UI</vt:lpstr>
      <vt:lpstr>Arial Unicode MS</vt:lpstr>
      <vt:lpstr>Calibri</vt:lpstr>
      <vt:lpstr>Segoe Print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洪小胖</cp:lastModifiedBy>
  <cp:revision>174</cp:revision>
  <dcterms:created xsi:type="dcterms:W3CDTF">2019-06-19T02:08:00Z</dcterms:created>
  <dcterms:modified xsi:type="dcterms:W3CDTF">2021-06-24T01:29:04Z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650876349C7B41C38C8F58DE0B364C41</vt:lpwstr>
  </property>
</Properties>
</file>