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384" r:id="rId2"/>
    <p:sldId id="320" r:id="rId3"/>
    <p:sldId id="323" r:id="rId4"/>
    <p:sldId id="317" r:id="rId5"/>
  </p:sldIdLst>
  <p:sldSz cx="12192000" cy="6858000"/>
  <p:notesSz cx="6858000" cy="9144000"/>
  <p:defaultTextStyle>
    <a:defPPr>
      <a:defRPr lang="zh-CN"/>
    </a:defPPr>
    <a:lvl1pPr marL="0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600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200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800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400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8000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600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200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800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BB7A8"/>
    <a:srgbClr val="3BBF6D"/>
    <a:srgbClr val="0989B1"/>
    <a:srgbClr val="00B0F0"/>
    <a:srgbClr val="0070C0"/>
    <a:srgbClr val="8AB833"/>
    <a:srgbClr val="00B050"/>
    <a:srgbClr val="549E39"/>
    <a:srgbClr val="002060"/>
    <a:srgbClr val="1D6036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7038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-360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56C555-1442-4174-9D86-96A88F60A1A0}" type="datetimeFigureOut">
              <a:rPr lang="zh-CN" altLang="en-US" smtClean="0"/>
              <a:pPr/>
              <a:t>2021/6/24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1E5714-6BD1-4AB9-B533-3874B369E7C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矩形 14"/>
          <p:cNvSpPr/>
          <p:nvPr/>
        </p:nvSpPr>
        <p:spPr>
          <a:xfrm>
            <a:off x="-5321" y="0"/>
            <a:ext cx="12192000" cy="6858000"/>
          </a:xfrm>
          <a:prstGeom prst="rect">
            <a:avLst/>
          </a:prstGeom>
          <a:pattFill prst="dotGrid">
            <a:fgClr>
              <a:schemeClr val="bg1"/>
            </a:fgClr>
            <a:bgClr>
              <a:srgbClr val="F3F3F3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/>
          </a:p>
        </p:txBody>
      </p:sp>
      <p:sp>
        <p:nvSpPr>
          <p:cNvPr id="8" name="矩形 7"/>
          <p:cNvSpPr/>
          <p:nvPr/>
        </p:nvSpPr>
        <p:spPr>
          <a:xfrm>
            <a:off x="0" y="952501"/>
            <a:ext cx="12192000" cy="5003800"/>
          </a:xfrm>
          <a:prstGeom prst="rect">
            <a:avLst/>
          </a:prstGeom>
          <a:solidFill>
            <a:srgbClr val="3BB7A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/>
          </a:p>
        </p:txBody>
      </p:sp>
      <p:sp>
        <p:nvSpPr>
          <p:cNvPr id="4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F42B8-DF36-4488-9C14-085608AF9513}" type="datetimeFigureOut">
              <a:rPr lang="zh-CN" altLang="en-US" smtClean="0"/>
              <a:pPr/>
              <a:t>2021/6/24</a:t>
            </a:fld>
            <a:endParaRPr lang="zh-CN" altLang="en-US"/>
          </a:p>
        </p:txBody>
      </p:sp>
      <p:sp>
        <p:nvSpPr>
          <p:cNvPr id="5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AA695-B29A-46BE-9A74-0E23B0C02477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3" name="KSO_CT2"/>
          <p:cNvSpPr>
            <a:spLocks noGrp="1"/>
          </p:cNvSpPr>
          <p:nvPr>
            <p:ph type="subTitle" idx="1" hasCustomPrompt="1"/>
          </p:nvPr>
        </p:nvSpPr>
        <p:spPr>
          <a:xfrm>
            <a:off x="4475844" y="3932291"/>
            <a:ext cx="7220857" cy="467211"/>
          </a:xfrm>
          <a:noFill/>
        </p:spPr>
        <p:txBody>
          <a:bodyPr>
            <a:noAutofit/>
          </a:bodyPr>
          <a:lstStyle>
            <a:lvl1pPr marL="0" indent="0" algn="l">
              <a:buNone/>
              <a:defRPr sz="2000">
                <a:solidFill>
                  <a:schemeClr val="bg1"/>
                </a:solidFill>
                <a:effectLst/>
                <a:latin typeface="+mn-ea"/>
                <a:ea typeface="+mn-ea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dirty="0"/>
              <a:t>单击此处添加您的副标题</a:t>
            </a:r>
          </a:p>
        </p:txBody>
      </p:sp>
      <p:sp>
        <p:nvSpPr>
          <p:cNvPr id="7" name="KSO_CT1"/>
          <p:cNvSpPr>
            <a:spLocks noGrp="1"/>
          </p:cNvSpPr>
          <p:nvPr>
            <p:ph type="title" hasCustomPrompt="1"/>
          </p:nvPr>
        </p:nvSpPr>
        <p:spPr>
          <a:xfrm>
            <a:off x="4437743" y="2133601"/>
            <a:ext cx="7220857" cy="1382203"/>
          </a:xfrm>
        </p:spPr>
        <p:txBody>
          <a:bodyPr>
            <a:noAutofit/>
          </a:bodyPr>
          <a:lstStyle>
            <a:lvl1pPr algn="l">
              <a:lnSpc>
                <a:spcPct val="100000"/>
              </a:lnSpc>
              <a:defRPr sz="3600" b="1" kern="1000" baseline="0">
                <a:solidFill>
                  <a:schemeClr val="bg1"/>
                </a:solidFill>
                <a:effectLst/>
                <a:latin typeface="+mj-ea"/>
                <a:ea typeface="+mj-ea"/>
              </a:defRPr>
            </a:lvl1pPr>
          </a:lstStyle>
          <a:p>
            <a:r>
              <a:rPr lang="zh-CN" altLang="en-US" dirty="0"/>
              <a:t>单击此处添加您的标题文字</a:t>
            </a:r>
          </a:p>
        </p:txBody>
      </p:sp>
      <p:sp>
        <p:nvSpPr>
          <p:cNvPr id="9" name="任意多边形 8"/>
          <p:cNvSpPr/>
          <p:nvPr/>
        </p:nvSpPr>
        <p:spPr>
          <a:xfrm>
            <a:off x="-16932" y="1828800"/>
            <a:ext cx="12196232" cy="3273425"/>
          </a:xfrm>
          <a:custGeom>
            <a:avLst/>
            <a:gdLst>
              <a:gd name="connsiteX0" fmla="*/ 0 w 9144000"/>
              <a:gd name="connsiteY0" fmla="*/ 2044700 h 3200400"/>
              <a:gd name="connsiteX1" fmla="*/ 1816100 w 9144000"/>
              <a:gd name="connsiteY1" fmla="*/ 2044700 h 3200400"/>
              <a:gd name="connsiteX2" fmla="*/ 2082800 w 9144000"/>
              <a:gd name="connsiteY2" fmla="*/ 1612900 h 3200400"/>
              <a:gd name="connsiteX3" fmla="*/ 2628900 w 9144000"/>
              <a:gd name="connsiteY3" fmla="*/ 3200400 h 3200400"/>
              <a:gd name="connsiteX4" fmla="*/ 4013200 w 9144000"/>
              <a:gd name="connsiteY4" fmla="*/ 0 h 3200400"/>
              <a:gd name="connsiteX5" fmla="*/ 4203700 w 9144000"/>
              <a:gd name="connsiteY5" fmla="*/ 2070100 h 3200400"/>
              <a:gd name="connsiteX6" fmla="*/ 9144000 w 9144000"/>
              <a:gd name="connsiteY6" fmla="*/ 2070100 h 3200400"/>
              <a:gd name="connsiteX0-1" fmla="*/ 0 w 9144000"/>
              <a:gd name="connsiteY0-2" fmla="*/ 2044700 h 3200400"/>
              <a:gd name="connsiteX1-3" fmla="*/ 1816100 w 9144000"/>
              <a:gd name="connsiteY1-4" fmla="*/ 2044700 h 3200400"/>
              <a:gd name="connsiteX2-5" fmla="*/ 2120900 w 9144000"/>
              <a:gd name="connsiteY2-6" fmla="*/ 1155700 h 3200400"/>
              <a:gd name="connsiteX3-7" fmla="*/ 2628900 w 9144000"/>
              <a:gd name="connsiteY3-8" fmla="*/ 3200400 h 3200400"/>
              <a:gd name="connsiteX4-9" fmla="*/ 4013200 w 9144000"/>
              <a:gd name="connsiteY4-10" fmla="*/ 0 h 3200400"/>
              <a:gd name="connsiteX5-11" fmla="*/ 4203700 w 9144000"/>
              <a:gd name="connsiteY5-12" fmla="*/ 2070100 h 3200400"/>
              <a:gd name="connsiteX6-13" fmla="*/ 9144000 w 9144000"/>
              <a:gd name="connsiteY6-14" fmla="*/ 2070100 h 3200400"/>
              <a:gd name="connsiteX0-15" fmla="*/ 0 w 9144000"/>
              <a:gd name="connsiteY0-16" fmla="*/ 2044700 h 3200400"/>
              <a:gd name="connsiteX1-17" fmla="*/ 1816100 w 9144000"/>
              <a:gd name="connsiteY1-18" fmla="*/ 2044700 h 3200400"/>
              <a:gd name="connsiteX2-19" fmla="*/ 2120900 w 9144000"/>
              <a:gd name="connsiteY2-20" fmla="*/ 1155700 h 3200400"/>
              <a:gd name="connsiteX3-21" fmla="*/ 2628900 w 9144000"/>
              <a:gd name="connsiteY3-22" fmla="*/ 3200400 h 3200400"/>
              <a:gd name="connsiteX4-23" fmla="*/ 4013200 w 9144000"/>
              <a:gd name="connsiteY4-24" fmla="*/ 0 h 3200400"/>
              <a:gd name="connsiteX5-25" fmla="*/ 4419600 w 9144000"/>
              <a:gd name="connsiteY5-26" fmla="*/ 2044700 h 3200400"/>
              <a:gd name="connsiteX6-27" fmla="*/ 9144000 w 9144000"/>
              <a:gd name="connsiteY6-28" fmla="*/ 2070100 h 3200400"/>
              <a:gd name="connsiteX0-29" fmla="*/ 0 w 9144000"/>
              <a:gd name="connsiteY0-30" fmla="*/ 2044700 h 3683000"/>
              <a:gd name="connsiteX1-31" fmla="*/ 1816100 w 9144000"/>
              <a:gd name="connsiteY1-32" fmla="*/ 2044700 h 3683000"/>
              <a:gd name="connsiteX2-33" fmla="*/ 2120900 w 9144000"/>
              <a:gd name="connsiteY2-34" fmla="*/ 1155700 h 3683000"/>
              <a:gd name="connsiteX3-35" fmla="*/ 2654300 w 9144000"/>
              <a:gd name="connsiteY3-36" fmla="*/ 3683000 h 3683000"/>
              <a:gd name="connsiteX4-37" fmla="*/ 4013200 w 9144000"/>
              <a:gd name="connsiteY4-38" fmla="*/ 0 h 3683000"/>
              <a:gd name="connsiteX5-39" fmla="*/ 4419600 w 9144000"/>
              <a:gd name="connsiteY5-40" fmla="*/ 2044700 h 3683000"/>
              <a:gd name="connsiteX6-41" fmla="*/ 9144000 w 9144000"/>
              <a:gd name="connsiteY6-42" fmla="*/ 2070100 h 3683000"/>
              <a:gd name="connsiteX0-43" fmla="*/ 0 w 9824864"/>
              <a:gd name="connsiteY0-44" fmla="*/ 2044700 h 3683000"/>
              <a:gd name="connsiteX1-45" fmla="*/ 1816100 w 9824864"/>
              <a:gd name="connsiteY1-46" fmla="*/ 2044700 h 3683000"/>
              <a:gd name="connsiteX2-47" fmla="*/ 2120900 w 9824864"/>
              <a:gd name="connsiteY2-48" fmla="*/ 1155700 h 3683000"/>
              <a:gd name="connsiteX3-49" fmla="*/ 2654300 w 9824864"/>
              <a:gd name="connsiteY3-50" fmla="*/ 3683000 h 3683000"/>
              <a:gd name="connsiteX4-51" fmla="*/ 4013200 w 9824864"/>
              <a:gd name="connsiteY4-52" fmla="*/ 0 h 3683000"/>
              <a:gd name="connsiteX5-53" fmla="*/ 4419600 w 9824864"/>
              <a:gd name="connsiteY5-54" fmla="*/ 2044700 h 3683000"/>
              <a:gd name="connsiteX6-55" fmla="*/ 9824864 w 9824864"/>
              <a:gd name="connsiteY6-56" fmla="*/ 2057400 h 3683000"/>
              <a:gd name="connsiteX0-57" fmla="*/ 0 w 10840840"/>
              <a:gd name="connsiteY0-58" fmla="*/ 2044700 h 3683000"/>
              <a:gd name="connsiteX1-59" fmla="*/ 1816100 w 10840840"/>
              <a:gd name="connsiteY1-60" fmla="*/ 2044700 h 3683000"/>
              <a:gd name="connsiteX2-61" fmla="*/ 2120900 w 10840840"/>
              <a:gd name="connsiteY2-62" fmla="*/ 1155700 h 3683000"/>
              <a:gd name="connsiteX3-63" fmla="*/ 2654300 w 10840840"/>
              <a:gd name="connsiteY3-64" fmla="*/ 3683000 h 3683000"/>
              <a:gd name="connsiteX4-65" fmla="*/ 4013200 w 10840840"/>
              <a:gd name="connsiteY4-66" fmla="*/ 0 h 3683000"/>
              <a:gd name="connsiteX5-67" fmla="*/ 4419600 w 10840840"/>
              <a:gd name="connsiteY5-68" fmla="*/ 2044700 h 3683000"/>
              <a:gd name="connsiteX6-69" fmla="*/ 10840840 w 10840840"/>
              <a:gd name="connsiteY6-70" fmla="*/ 2057400 h 3683000"/>
              <a:gd name="connsiteX0-71" fmla="*/ 0 w 14098303"/>
              <a:gd name="connsiteY0-72" fmla="*/ 2044700 h 3683000"/>
              <a:gd name="connsiteX1-73" fmla="*/ 1816100 w 14098303"/>
              <a:gd name="connsiteY1-74" fmla="*/ 2044700 h 3683000"/>
              <a:gd name="connsiteX2-75" fmla="*/ 2120900 w 14098303"/>
              <a:gd name="connsiteY2-76" fmla="*/ 1155700 h 3683000"/>
              <a:gd name="connsiteX3-77" fmla="*/ 2654300 w 14098303"/>
              <a:gd name="connsiteY3-78" fmla="*/ 3683000 h 3683000"/>
              <a:gd name="connsiteX4-79" fmla="*/ 4013200 w 14098303"/>
              <a:gd name="connsiteY4-80" fmla="*/ 0 h 3683000"/>
              <a:gd name="connsiteX5-81" fmla="*/ 4419600 w 14098303"/>
              <a:gd name="connsiteY5-82" fmla="*/ 2044700 h 3683000"/>
              <a:gd name="connsiteX6-83" fmla="*/ 14098303 w 14098303"/>
              <a:gd name="connsiteY6-84" fmla="*/ 2067199 h 3683000"/>
              <a:gd name="connsiteX0-85" fmla="*/ 0 w 12708764"/>
              <a:gd name="connsiteY0-86" fmla="*/ 2044700 h 3683000"/>
              <a:gd name="connsiteX1-87" fmla="*/ 1816100 w 12708764"/>
              <a:gd name="connsiteY1-88" fmla="*/ 2044700 h 3683000"/>
              <a:gd name="connsiteX2-89" fmla="*/ 2120900 w 12708764"/>
              <a:gd name="connsiteY2-90" fmla="*/ 1155700 h 3683000"/>
              <a:gd name="connsiteX3-91" fmla="*/ 2654300 w 12708764"/>
              <a:gd name="connsiteY3-92" fmla="*/ 3683000 h 3683000"/>
              <a:gd name="connsiteX4-93" fmla="*/ 4013200 w 12708764"/>
              <a:gd name="connsiteY4-94" fmla="*/ 0 h 3683000"/>
              <a:gd name="connsiteX5-95" fmla="*/ 4419600 w 12708764"/>
              <a:gd name="connsiteY5-96" fmla="*/ 2044700 h 3683000"/>
              <a:gd name="connsiteX6-97" fmla="*/ 12708764 w 12708764"/>
              <a:gd name="connsiteY6-98" fmla="*/ 2052910 h 3683000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</a:cxnLst>
            <a:rect l="l" t="t" r="r" b="b"/>
            <a:pathLst>
              <a:path w="12708764" h="3683000">
                <a:moveTo>
                  <a:pt x="0" y="2044700"/>
                </a:moveTo>
                <a:lnTo>
                  <a:pt x="1816100" y="2044700"/>
                </a:lnTo>
                <a:lnTo>
                  <a:pt x="2120900" y="1155700"/>
                </a:lnTo>
                <a:lnTo>
                  <a:pt x="2654300" y="3683000"/>
                </a:lnTo>
                <a:lnTo>
                  <a:pt x="4013200" y="0"/>
                </a:lnTo>
                <a:lnTo>
                  <a:pt x="4419600" y="2044700"/>
                </a:lnTo>
                <a:lnTo>
                  <a:pt x="12708764" y="2052910"/>
                </a:lnTo>
              </a:path>
            </a:pathLst>
          </a:cu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/>
          </a:p>
        </p:txBody>
      </p:sp>
      <p:sp>
        <p:nvSpPr>
          <p:cNvPr id="13" name="椭圆 12"/>
          <p:cNvSpPr/>
          <p:nvPr/>
        </p:nvSpPr>
        <p:spPr>
          <a:xfrm>
            <a:off x="1925442" y="2781298"/>
            <a:ext cx="165101" cy="165101"/>
          </a:xfrm>
          <a:prstGeom prst="ellipse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空心弧 15"/>
          <p:cNvSpPr/>
          <p:nvPr/>
        </p:nvSpPr>
        <p:spPr>
          <a:xfrm>
            <a:off x="1497150" y="2322393"/>
            <a:ext cx="1042762" cy="1042762"/>
          </a:xfrm>
          <a:prstGeom prst="blockArc">
            <a:avLst>
              <a:gd name="adj1" fmla="val 6987560"/>
              <a:gd name="adj2" fmla="val 4268019"/>
              <a:gd name="adj3" fmla="val 2270"/>
            </a:avLst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7" name="空心弧 16"/>
          <p:cNvSpPr/>
          <p:nvPr/>
        </p:nvSpPr>
        <p:spPr>
          <a:xfrm>
            <a:off x="1607794" y="2439764"/>
            <a:ext cx="816887" cy="816887"/>
          </a:xfrm>
          <a:prstGeom prst="blockArc">
            <a:avLst>
              <a:gd name="adj1" fmla="val 7164909"/>
              <a:gd name="adj2" fmla="val 4170413"/>
              <a:gd name="adj3" fmla="val 2907"/>
            </a:avLst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>
          <a:xfrm>
            <a:off x="1246192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 noChangeAspect="1"/>
          </p:cNvSpPr>
          <p:nvPr>
            <p:ph type="pic" idx="1"/>
          </p:nvPr>
        </p:nvSpPr>
        <p:spPr>
          <a:xfrm>
            <a:off x="5442833" y="987429"/>
            <a:ext cx="6172200" cy="487362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KSO_BC2"/>
          <p:cNvSpPr>
            <a:spLocks noGrp="1"/>
          </p:cNvSpPr>
          <p:nvPr>
            <p:ph type="body" sz="half" idx="2"/>
          </p:nvPr>
        </p:nvSpPr>
        <p:spPr>
          <a:xfrm>
            <a:off x="1246192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F42B8-DF36-4488-9C14-085608AF9513}" type="datetimeFigureOut">
              <a:rPr lang="zh-CN" altLang="en-US" smtClean="0"/>
              <a:pPr/>
              <a:t>2021/6/24</a:t>
            </a:fld>
            <a:endParaRPr lang="zh-CN" altLang="en-US"/>
          </a:p>
        </p:txBody>
      </p:sp>
      <p:sp>
        <p:nvSpPr>
          <p:cNvPr id="6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AA695-B29A-46BE-9A74-0E23B0C0247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</p:txBody>
      </p:sp>
      <p:sp>
        <p:nvSpPr>
          <p:cNvPr id="4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F42B8-DF36-4488-9C14-085608AF9513}" type="datetimeFigureOut">
              <a:rPr lang="zh-CN" altLang="en-US" smtClean="0"/>
              <a:pPr/>
              <a:t>2021/6/24</a:t>
            </a:fld>
            <a:endParaRPr lang="zh-CN" altLang="en-US"/>
          </a:p>
        </p:txBody>
      </p:sp>
      <p:sp>
        <p:nvSpPr>
          <p:cNvPr id="5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AA695-B29A-46BE-9A74-0E23B0C0247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 orient="vert"/>
          </p:nvPr>
        </p:nvSpPr>
        <p:spPr>
          <a:xfrm>
            <a:off x="10171291" y="365125"/>
            <a:ext cx="1182511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/>
          </p:cNvSpPr>
          <p:nvPr>
            <p:ph type="body" orient="vert" idx="1"/>
          </p:nvPr>
        </p:nvSpPr>
        <p:spPr>
          <a:xfrm>
            <a:off x="2113843" y="365125"/>
            <a:ext cx="7933269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</p:txBody>
      </p:sp>
      <p:sp>
        <p:nvSpPr>
          <p:cNvPr id="4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F42B8-DF36-4488-9C14-085608AF9513}" type="datetimeFigureOut">
              <a:rPr lang="zh-CN" altLang="en-US" smtClean="0"/>
              <a:pPr/>
              <a:t>2021/6/24</a:t>
            </a:fld>
            <a:endParaRPr lang="zh-CN" altLang="en-US"/>
          </a:p>
        </p:txBody>
      </p:sp>
      <p:sp>
        <p:nvSpPr>
          <p:cNvPr id="5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AA695-B29A-46BE-9A74-0E23B0C0247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矩形 14"/>
          <p:cNvSpPr/>
          <p:nvPr/>
        </p:nvSpPr>
        <p:spPr>
          <a:xfrm>
            <a:off x="-5321" y="0"/>
            <a:ext cx="12192000" cy="6858000"/>
          </a:xfrm>
          <a:prstGeom prst="rect">
            <a:avLst/>
          </a:prstGeom>
          <a:pattFill prst="dotGrid">
            <a:fgClr>
              <a:schemeClr val="bg1"/>
            </a:fgClr>
            <a:bgClr>
              <a:srgbClr val="F3F3F3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/>
          </a:p>
        </p:txBody>
      </p:sp>
      <p:sp>
        <p:nvSpPr>
          <p:cNvPr id="8" name="矩形 7"/>
          <p:cNvSpPr/>
          <p:nvPr/>
        </p:nvSpPr>
        <p:spPr>
          <a:xfrm>
            <a:off x="0" y="952501"/>
            <a:ext cx="12192000" cy="5003800"/>
          </a:xfrm>
          <a:prstGeom prst="rect">
            <a:avLst/>
          </a:prstGeom>
          <a:solidFill>
            <a:srgbClr val="3BB7A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/>
          </a:p>
        </p:txBody>
      </p:sp>
      <p:sp>
        <p:nvSpPr>
          <p:cNvPr id="4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F42B8-DF36-4488-9C14-085608AF9513}" type="datetimeFigureOut">
              <a:rPr lang="zh-CN" altLang="en-US" smtClean="0"/>
              <a:pPr/>
              <a:t>2021/6/24</a:t>
            </a:fld>
            <a:endParaRPr lang="zh-CN" altLang="en-US"/>
          </a:p>
        </p:txBody>
      </p:sp>
      <p:sp>
        <p:nvSpPr>
          <p:cNvPr id="5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AA695-B29A-46BE-9A74-0E23B0C02477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3" name="KSO_CT2"/>
          <p:cNvSpPr>
            <a:spLocks noGrp="1"/>
          </p:cNvSpPr>
          <p:nvPr>
            <p:ph type="subTitle" idx="1" hasCustomPrompt="1"/>
          </p:nvPr>
        </p:nvSpPr>
        <p:spPr>
          <a:xfrm>
            <a:off x="4475844" y="3932291"/>
            <a:ext cx="7220857" cy="467211"/>
          </a:xfrm>
          <a:noFill/>
        </p:spPr>
        <p:txBody>
          <a:bodyPr>
            <a:noAutofit/>
          </a:bodyPr>
          <a:lstStyle>
            <a:lvl1pPr marL="0" indent="0" algn="l">
              <a:buNone/>
              <a:defRPr sz="2000">
                <a:solidFill>
                  <a:schemeClr val="bg1"/>
                </a:solidFill>
                <a:effectLst/>
                <a:latin typeface="+mn-ea"/>
                <a:ea typeface="+mn-ea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dirty="0"/>
              <a:t>单击此处添加您的副标题</a:t>
            </a:r>
          </a:p>
        </p:txBody>
      </p:sp>
      <p:sp>
        <p:nvSpPr>
          <p:cNvPr id="7" name="KSO_CT1"/>
          <p:cNvSpPr>
            <a:spLocks noGrp="1"/>
          </p:cNvSpPr>
          <p:nvPr>
            <p:ph type="title" hasCustomPrompt="1"/>
          </p:nvPr>
        </p:nvSpPr>
        <p:spPr>
          <a:xfrm>
            <a:off x="428171" y="2111938"/>
            <a:ext cx="7220857" cy="1382203"/>
          </a:xfrm>
        </p:spPr>
        <p:txBody>
          <a:bodyPr>
            <a:noAutofit/>
          </a:bodyPr>
          <a:lstStyle>
            <a:lvl1pPr algn="l">
              <a:lnSpc>
                <a:spcPct val="100000"/>
              </a:lnSpc>
              <a:defRPr sz="3600" b="1" kern="1000" baseline="0">
                <a:solidFill>
                  <a:schemeClr val="bg1"/>
                </a:solidFill>
                <a:effectLst/>
                <a:latin typeface="+mj-ea"/>
                <a:ea typeface="+mj-ea"/>
              </a:defRPr>
            </a:lvl1pPr>
          </a:lstStyle>
          <a:p>
            <a:r>
              <a:rPr lang="zh-CN" altLang="en-US" dirty="0"/>
              <a:t>单击此处添加您的标题文字</a:t>
            </a:r>
          </a:p>
        </p:txBody>
      </p:sp>
      <p:sp>
        <p:nvSpPr>
          <p:cNvPr id="9" name="任意多边形 8"/>
          <p:cNvSpPr/>
          <p:nvPr/>
        </p:nvSpPr>
        <p:spPr>
          <a:xfrm flipH="1">
            <a:off x="-16932" y="1828800"/>
            <a:ext cx="12196232" cy="3273425"/>
          </a:xfrm>
          <a:custGeom>
            <a:avLst/>
            <a:gdLst>
              <a:gd name="connsiteX0" fmla="*/ 0 w 9144000"/>
              <a:gd name="connsiteY0" fmla="*/ 2044700 h 3200400"/>
              <a:gd name="connsiteX1" fmla="*/ 1816100 w 9144000"/>
              <a:gd name="connsiteY1" fmla="*/ 2044700 h 3200400"/>
              <a:gd name="connsiteX2" fmla="*/ 2082800 w 9144000"/>
              <a:gd name="connsiteY2" fmla="*/ 1612900 h 3200400"/>
              <a:gd name="connsiteX3" fmla="*/ 2628900 w 9144000"/>
              <a:gd name="connsiteY3" fmla="*/ 3200400 h 3200400"/>
              <a:gd name="connsiteX4" fmla="*/ 4013200 w 9144000"/>
              <a:gd name="connsiteY4" fmla="*/ 0 h 3200400"/>
              <a:gd name="connsiteX5" fmla="*/ 4203700 w 9144000"/>
              <a:gd name="connsiteY5" fmla="*/ 2070100 h 3200400"/>
              <a:gd name="connsiteX6" fmla="*/ 9144000 w 9144000"/>
              <a:gd name="connsiteY6" fmla="*/ 2070100 h 3200400"/>
              <a:gd name="connsiteX0-1" fmla="*/ 0 w 9144000"/>
              <a:gd name="connsiteY0-2" fmla="*/ 2044700 h 3200400"/>
              <a:gd name="connsiteX1-3" fmla="*/ 1816100 w 9144000"/>
              <a:gd name="connsiteY1-4" fmla="*/ 2044700 h 3200400"/>
              <a:gd name="connsiteX2-5" fmla="*/ 2120900 w 9144000"/>
              <a:gd name="connsiteY2-6" fmla="*/ 1155700 h 3200400"/>
              <a:gd name="connsiteX3-7" fmla="*/ 2628900 w 9144000"/>
              <a:gd name="connsiteY3-8" fmla="*/ 3200400 h 3200400"/>
              <a:gd name="connsiteX4-9" fmla="*/ 4013200 w 9144000"/>
              <a:gd name="connsiteY4-10" fmla="*/ 0 h 3200400"/>
              <a:gd name="connsiteX5-11" fmla="*/ 4203700 w 9144000"/>
              <a:gd name="connsiteY5-12" fmla="*/ 2070100 h 3200400"/>
              <a:gd name="connsiteX6-13" fmla="*/ 9144000 w 9144000"/>
              <a:gd name="connsiteY6-14" fmla="*/ 2070100 h 3200400"/>
              <a:gd name="connsiteX0-15" fmla="*/ 0 w 9144000"/>
              <a:gd name="connsiteY0-16" fmla="*/ 2044700 h 3200400"/>
              <a:gd name="connsiteX1-17" fmla="*/ 1816100 w 9144000"/>
              <a:gd name="connsiteY1-18" fmla="*/ 2044700 h 3200400"/>
              <a:gd name="connsiteX2-19" fmla="*/ 2120900 w 9144000"/>
              <a:gd name="connsiteY2-20" fmla="*/ 1155700 h 3200400"/>
              <a:gd name="connsiteX3-21" fmla="*/ 2628900 w 9144000"/>
              <a:gd name="connsiteY3-22" fmla="*/ 3200400 h 3200400"/>
              <a:gd name="connsiteX4-23" fmla="*/ 4013200 w 9144000"/>
              <a:gd name="connsiteY4-24" fmla="*/ 0 h 3200400"/>
              <a:gd name="connsiteX5-25" fmla="*/ 4419600 w 9144000"/>
              <a:gd name="connsiteY5-26" fmla="*/ 2044700 h 3200400"/>
              <a:gd name="connsiteX6-27" fmla="*/ 9144000 w 9144000"/>
              <a:gd name="connsiteY6-28" fmla="*/ 2070100 h 3200400"/>
              <a:gd name="connsiteX0-29" fmla="*/ 0 w 9144000"/>
              <a:gd name="connsiteY0-30" fmla="*/ 2044700 h 3683000"/>
              <a:gd name="connsiteX1-31" fmla="*/ 1816100 w 9144000"/>
              <a:gd name="connsiteY1-32" fmla="*/ 2044700 h 3683000"/>
              <a:gd name="connsiteX2-33" fmla="*/ 2120900 w 9144000"/>
              <a:gd name="connsiteY2-34" fmla="*/ 1155700 h 3683000"/>
              <a:gd name="connsiteX3-35" fmla="*/ 2654300 w 9144000"/>
              <a:gd name="connsiteY3-36" fmla="*/ 3683000 h 3683000"/>
              <a:gd name="connsiteX4-37" fmla="*/ 4013200 w 9144000"/>
              <a:gd name="connsiteY4-38" fmla="*/ 0 h 3683000"/>
              <a:gd name="connsiteX5-39" fmla="*/ 4419600 w 9144000"/>
              <a:gd name="connsiteY5-40" fmla="*/ 2044700 h 3683000"/>
              <a:gd name="connsiteX6-41" fmla="*/ 9144000 w 9144000"/>
              <a:gd name="connsiteY6-42" fmla="*/ 2070100 h 3683000"/>
              <a:gd name="connsiteX0-43" fmla="*/ 0 w 9824864"/>
              <a:gd name="connsiteY0-44" fmla="*/ 2044700 h 3683000"/>
              <a:gd name="connsiteX1-45" fmla="*/ 1816100 w 9824864"/>
              <a:gd name="connsiteY1-46" fmla="*/ 2044700 h 3683000"/>
              <a:gd name="connsiteX2-47" fmla="*/ 2120900 w 9824864"/>
              <a:gd name="connsiteY2-48" fmla="*/ 1155700 h 3683000"/>
              <a:gd name="connsiteX3-49" fmla="*/ 2654300 w 9824864"/>
              <a:gd name="connsiteY3-50" fmla="*/ 3683000 h 3683000"/>
              <a:gd name="connsiteX4-51" fmla="*/ 4013200 w 9824864"/>
              <a:gd name="connsiteY4-52" fmla="*/ 0 h 3683000"/>
              <a:gd name="connsiteX5-53" fmla="*/ 4419600 w 9824864"/>
              <a:gd name="connsiteY5-54" fmla="*/ 2044700 h 3683000"/>
              <a:gd name="connsiteX6-55" fmla="*/ 9824864 w 9824864"/>
              <a:gd name="connsiteY6-56" fmla="*/ 2057400 h 3683000"/>
              <a:gd name="connsiteX0-57" fmla="*/ 0 w 10840840"/>
              <a:gd name="connsiteY0-58" fmla="*/ 2044700 h 3683000"/>
              <a:gd name="connsiteX1-59" fmla="*/ 1816100 w 10840840"/>
              <a:gd name="connsiteY1-60" fmla="*/ 2044700 h 3683000"/>
              <a:gd name="connsiteX2-61" fmla="*/ 2120900 w 10840840"/>
              <a:gd name="connsiteY2-62" fmla="*/ 1155700 h 3683000"/>
              <a:gd name="connsiteX3-63" fmla="*/ 2654300 w 10840840"/>
              <a:gd name="connsiteY3-64" fmla="*/ 3683000 h 3683000"/>
              <a:gd name="connsiteX4-65" fmla="*/ 4013200 w 10840840"/>
              <a:gd name="connsiteY4-66" fmla="*/ 0 h 3683000"/>
              <a:gd name="connsiteX5-67" fmla="*/ 4419600 w 10840840"/>
              <a:gd name="connsiteY5-68" fmla="*/ 2044700 h 3683000"/>
              <a:gd name="connsiteX6-69" fmla="*/ 10840840 w 10840840"/>
              <a:gd name="connsiteY6-70" fmla="*/ 2057400 h 3683000"/>
              <a:gd name="connsiteX0-71" fmla="*/ 0 w 14098303"/>
              <a:gd name="connsiteY0-72" fmla="*/ 2044700 h 3683000"/>
              <a:gd name="connsiteX1-73" fmla="*/ 1816100 w 14098303"/>
              <a:gd name="connsiteY1-74" fmla="*/ 2044700 h 3683000"/>
              <a:gd name="connsiteX2-75" fmla="*/ 2120900 w 14098303"/>
              <a:gd name="connsiteY2-76" fmla="*/ 1155700 h 3683000"/>
              <a:gd name="connsiteX3-77" fmla="*/ 2654300 w 14098303"/>
              <a:gd name="connsiteY3-78" fmla="*/ 3683000 h 3683000"/>
              <a:gd name="connsiteX4-79" fmla="*/ 4013200 w 14098303"/>
              <a:gd name="connsiteY4-80" fmla="*/ 0 h 3683000"/>
              <a:gd name="connsiteX5-81" fmla="*/ 4419600 w 14098303"/>
              <a:gd name="connsiteY5-82" fmla="*/ 2044700 h 3683000"/>
              <a:gd name="connsiteX6-83" fmla="*/ 14098303 w 14098303"/>
              <a:gd name="connsiteY6-84" fmla="*/ 2067199 h 3683000"/>
              <a:gd name="connsiteX0-85" fmla="*/ 0 w 12708764"/>
              <a:gd name="connsiteY0-86" fmla="*/ 2044700 h 3683000"/>
              <a:gd name="connsiteX1-87" fmla="*/ 1816100 w 12708764"/>
              <a:gd name="connsiteY1-88" fmla="*/ 2044700 h 3683000"/>
              <a:gd name="connsiteX2-89" fmla="*/ 2120900 w 12708764"/>
              <a:gd name="connsiteY2-90" fmla="*/ 1155700 h 3683000"/>
              <a:gd name="connsiteX3-91" fmla="*/ 2654300 w 12708764"/>
              <a:gd name="connsiteY3-92" fmla="*/ 3683000 h 3683000"/>
              <a:gd name="connsiteX4-93" fmla="*/ 4013200 w 12708764"/>
              <a:gd name="connsiteY4-94" fmla="*/ 0 h 3683000"/>
              <a:gd name="connsiteX5-95" fmla="*/ 4419600 w 12708764"/>
              <a:gd name="connsiteY5-96" fmla="*/ 2044700 h 3683000"/>
              <a:gd name="connsiteX6-97" fmla="*/ 12708764 w 12708764"/>
              <a:gd name="connsiteY6-98" fmla="*/ 2052910 h 3683000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</a:cxnLst>
            <a:rect l="l" t="t" r="r" b="b"/>
            <a:pathLst>
              <a:path w="12708764" h="3683000">
                <a:moveTo>
                  <a:pt x="0" y="2044700"/>
                </a:moveTo>
                <a:lnTo>
                  <a:pt x="1816100" y="2044700"/>
                </a:lnTo>
                <a:lnTo>
                  <a:pt x="2120900" y="1155700"/>
                </a:lnTo>
                <a:lnTo>
                  <a:pt x="2654300" y="3683000"/>
                </a:lnTo>
                <a:lnTo>
                  <a:pt x="4013200" y="0"/>
                </a:lnTo>
                <a:lnTo>
                  <a:pt x="4419600" y="2044700"/>
                </a:lnTo>
                <a:lnTo>
                  <a:pt x="12708764" y="2052910"/>
                </a:lnTo>
              </a:path>
            </a:pathLst>
          </a:cu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/>
          </a:p>
        </p:txBody>
      </p:sp>
      <p:sp>
        <p:nvSpPr>
          <p:cNvPr id="13" name="椭圆 12"/>
          <p:cNvSpPr/>
          <p:nvPr/>
        </p:nvSpPr>
        <p:spPr>
          <a:xfrm>
            <a:off x="10070201" y="2761928"/>
            <a:ext cx="165101" cy="165101"/>
          </a:xfrm>
          <a:prstGeom prst="ellipse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空心弧 15"/>
          <p:cNvSpPr/>
          <p:nvPr/>
        </p:nvSpPr>
        <p:spPr>
          <a:xfrm>
            <a:off x="9641909" y="2303023"/>
            <a:ext cx="1042762" cy="1042762"/>
          </a:xfrm>
          <a:prstGeom prst="blockArc">
            <a:avLst>
              <a:gd name="adj1" fmla="val 6987560"/>
              <a:gd name="adj2" fmla="val 4268019"/>
              <a:gd name="adj3" fmla="val 2270"/>
            </a:avLst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7" name="空心弧 16"/>
          <p:cNvSpPr/>
          <p:nvPr/>
        </p:nvSpPr>
        <p:spPr>
          <a:xfrm>
            <a:off x="9752553" y="2420394"/>
            <a:ext cx="816887" cy="816887"/>
          </a:xfrm>
          <a:prstGeom prst="blockArc">
            <a:avLst>
              <a:gd name="adj1" fmla="val 7164909"/>
              <a:gd name="adj2" fmla="val 4170413"/>
              <a:gd name="adj3" fmla="val 2907"/>
            </a:avLst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400">
                <a:solidFill>
                  <a:schemeClr val="accent1"/>
                </a:solidFill>
              </a:defRPr>
            </a:lvl1pPr>
            <a:lvl2pPr>
              <a:defRPr sz="1800"/>
            </a:lvl2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</p:txBody>
      </p:sp>
      <p:sp>
        <p:nvSpPr>
          <p:cNvPr id="4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F42B8-DF36-4488-9C14-085608AF9513}" type="datetimeFigureOut">
              <a:rPr lang="zh-CN" altLang="en-US" smtClean="0"/>
              <a:pPr/>
              <a:t>2021/6/24</a:t>
            </a:fld>
            <a:endParaRPr lang="zh-CN" altLang="en-US"/>
          </a:p>
        </p:txBody>
      </p:sp>
      <p:sp>
        <p:nvSpPr>
          <p:cNvPr id="5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AA695-B29A-46BE-9A74-0E23B0C0247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ST1"/>
          <p:cNvSpPr>
            <a:spLocks noGrp="1"/>
          </p:cNvSpPr>
          <p:nvPr>
            <p:ph type="title" hasCustomPrompt="1"/>
          </p:nvPr>
        </p:nvSpPr>
        <p:spPr>
          <a:xfrm>
            <a:off x="2098676" y="2108202"/>
            <a:ext cx="7994651" cy="1235075"/>
          </a:xfrm>
        </p:spPr>
        <p:txBody>
          <a:bodyPr anchor="b">
            <a:normAutofit/>
          </a:bodyPr>
          <a:lstStyle>
            <a:lvl1pPr algn="ctr">
              <a:defRPr sz="2700">
                <a:solidFill>
                  <a:schemeClr val="tx2"/>
                </a:solidFill>
                <a:effectLst/>
              </a:defRPr>
            </a:lvl1pPr>
          </a:lstStyle>
          <a:p>
            <a:r>
              <a:rPr lang="zh-CN" altLang="en-US" dirty="0"/>
              <a:t>此处添加您的标题</a:t>
            </a:r>
            <a:endParaRPr lang="en-US" dirty="0"/>
          </a:p>
        </p:txBody>
      </p:sp>
      <p:sp>
        <p:nvSpPr>
          <p:cNvPr id="3" name="KSO_ST2"/>
          <p:cNvSpPr>
            <a:spLocks noGrp="1"/>
          </p:cNvSpPr>
          <p:nvPr>
            <p:ph type="body" idx="1" hasCustomPrompt="1"/>
          </p:nvPr>
        </p:nvSpPr>
        <p:spPr>
          <a:xfrm>
            <a:off x="4050894" y="3400425"/>
            <a:ext cx="4090217" cy="357478"/>
          </a:xfrm>
          <a:prstGeom prst="roundRect">
            <a:avLst>
              <a:gd name="adj" fmla="val 50000"/>
            </a:avLst>
          </a:prstGeom>
          <a:solidFill>
            <a:schemeClr val="tx2">
              <a:lumMod val="40000"/>
              <a:lumOff val="60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dirty="0"/>
              <a:t>单击此处添加您的副标题</a:t>
            </a:r>
            <a:endParaRPr lang="en-US" altLang="zh-CN" dirty="0"/>
          </a:p>
        </p:txBody>
      </p:sp>
      <p:sp>
        <p:nvSpPr>
          <p:cNvPr id="4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F42B8-DF36-4488-9C14-085608AF9513}" type="datetimeFigureOut">
              <a:rPr lang="zh-CN" altLang="en-US" smtClean="0"/>
              <a:pPr/>
              <a:t>2021/6/24</a:t>
            </a:fld>
            <a:endParaRPr lang="zh-CN" altLang="en-US"/>
          </a:p>
        </p:txBody>
      </p:sp>
      <p:sp>
        <p:nvSpPr>
          <p:cNvPr id="5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AA695-B29A-46BE-9A74-0E23B0C0247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/>
          </p:cNvSpPr>
          <p:nvPr>
            <p:ph sz="half" idx="1"/>
          </p:nvPr>
        </p:nvSpPr>
        <p:spPr>
          <a:xfrm>
            <a:off x="1399823" y="1244603"/>
            <a:ext cx="5080000" cy="493236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</p:txBody>
      </p:sp>
      <p:sp>
        <p:nvSpPr>
          <p:cNvPr id="4" name="KSO_BC2"/>
          <p:cNvSpPr>
            <a:spLocks noGrp="1"/>
          </p:cNvSpPr>
          <p:nvPr>
            <p:ph sz="half" idx="2"/>
          </p:nvPr>
        </p:nvSpPr>
        <p:spPr>
          <a:xfrm>
            <a:off x="6519334" y="1244603"/>
            <a:ext cx="5094116" cy="493236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</p:txBody>
      </p:sp>
      <p:sp>
        <p:nvSpPr>
          <p:cNvPr id="5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F42B8-DF36-4488-9C14-085608AF9513}" type="datetimeFigureOut">
              <a:rPr lang="zh-CN" altLang="en-US" smtClean="0"/>
              <a:pPr/>
              <a:t>2021/6/24</a:t>
            </a:fld>
            <a:endParaRPr lang="zh-CN" altLang="en-US"/>
          </a:p>
        </p:txBody>
      </p:sp>
      <p:sp>
        <p:nvSpPr>
          <p:cNvPr id="6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AA695-B29A-46BE-9A74-0E23B0C0247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>
          <a:xfrm>
            <a:off x="2302932" y="118532"/>
            <a:ext cx="9312101" cy="717022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9436" y="1376362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135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KSO_BC1"/>
          <p:cNvSpPr>
            <a:spLocks noGrp="1"/>
          </p:cNvSpPr>
          <p:nvPr>
            <p:ph sz="half" idx="2"/>
          </p:nvPr>
        </p:nvSpPr>
        <p:spPr>
          <a:xfrm>
            <a:off x="1099436" y="2200274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1847" y="1376362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135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KSO_BC2"/>
          <p:cNvSpPr>
            <a:spLocks noGrp="1"/>
          </p:cNvSpPr>
          <p:nvPr>
            <p:ph sz="quarter" idx="4"/>
          </p:nvPr>
        </p:nvSpPr>
        <p:spPr>
          <a:xfrm>
            <a:off x="6431847" y="2200274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</p:txBody>
      </p:sp>
      <p:sp>
        <p:nvSpPr>
          <p:cNvPr id="7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F42B8-DF36-4488-9C14-085608AF9513}" type="datetimeFigureOut">
              <a:rPr lang="zh-CN" altLang="en-US" smtClean="0"/>
              <a:pPr/>
              <a:t>2021/6/24</a:t>
            </a:fld>
            <a:endParaRPr lang="zh-CN" altLang="en-US"/>
          </a:p>
        </p:txBody>
      </p:sp>
      <p:sp>
        <p:nvSpPr>
          <p:cNvPr id="8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AA695-B29A-46BE-9A74-0E23B0C0247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F42B8-DF36-4488-9C14-085608AF9513}" type="datetimeFigureOut">
              <a:rPr lang="zh-CN" altLang="en-US" smtClean="0"/>
              <a:pPr/>
              <a:t>2021/6/24</a:t>
            </a:fld>
            <a:endParaRPr lang="zh-CN" altLang="en-US"/>
          </a:p>
        </p:txBody>
      </p:sp>
      <p:sp>
        <p:nvSpPr>
          <p:cNvPr id="4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AA695-B29A-46BE-9A74-0E23B0C0247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F42B8-DF36-4488-9C14-085608AF9513}" type="datetimeFigureOut">
              <a:rPr lang="zh-CN" altLang="en-US" smtClean="0"/>
              <a:pPr/>
              <a:t>2021/6/24</a:t>
            </a:fld>
            <a:endParaRPr lang="zh-CN" altLang="en-US"/>
          </a:p>
        </p:txBody>
      </p:sp>
      <p:sp>
        <p:nvSpPr>
          <p:cNvPr id="3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AA695-B29A-46BE-9A74-0E23B0C02477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6" name="矩形 5"/>
          <p:cNvSpPr/>
          <p:nvPr/>
        </p:nvSpPr>
        <p:spPr>
          <a:xfrm>
            <a:off x="-5321" y="0"/>
            <a:ext cx="12192000" cy="6858000"/>
          </a:xfrm>
          <a:prstGeom prst="rect">
            <a:avLst/>
          </a:prstGeom>
          <a:pattFill prst="dotGrid">
            <a:fgClr>
              <a:schemeClr val="bg1"/>
            </a:fgClr>
            <a:bgClr>
              <a:srgbClr val="F3F3F3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>
          <a:xfrm>
            <a:off x="1144591" y="533402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/>
          </p:cNvSpPr>
          <p:nvPr>
            <p:ph idx="1"/>
          </p:nvPr>
        </p:nvSpPr>
        <p:spPr>
          <a:xfrm>
            <a:off x="5487989" y="1063631"/>
            <a:ext cx="6172200" cy="4873625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</p:txBody>
      </p:sp>
      <p:sp>
        <p:nvSpPr>
          <p:cNvPr id="4" name="KSO_BC2"/>
          <p:cNvSpPr>
            <a:spLocks noGrp="1"/>
          </p:cNvSpPr>
          <p:nvPr>
            <p:ph type="body" sz="half" idx="2"/>
          </p:nvPr>
        </p:nvSpPr>
        <p:spPr>
          <a:xfrm>
            <a:off x="1144591" y="2133602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F42B8-DF36-4488-9C14-085608AF9513}" type="datetimeFigureOut">
              <a:rPr lang="zh-CN" altLang="en-US" smtClean="0"/>
              <a:pPr/>
              <a:t>2021/6/24</a:t>
            </a:fld>
            <a:endParaRPr lang="zh-CN" altLang="en-US"/>
          </a:p>
        </p:txBody>
      </p:sp>
      <p:sp>
        <p:nvSpPr>
          <p:cNvPr id="6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AA695-B29A-46BE-9A74-0E23B0C0247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矩形 20"/>
          <p:cNvSpPr/>
          <p:nvPr/>
        </p:nvSpPr>
        <p:spPr>
          <a:xfrm>
            <a:off x="-5321" y="0"/>
            <a:ext cx="12192000" cy="6858000"/>
          </a:xfrm>
          <a:prstGeom prst="rect">
            <a:avLst/>
          </a:prstGeom>
          <a:pattFill prst="dotGrid">
            <a:fgClr>
              <a:schemeClr val="bg1"/>
            </a:fgClr>
            <a:bgClr>
              <a:srgbClr val="F3F3F3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 dirty="0"/>
          </a:p>
        </p:txBody>
      </p:sp>
      <p:sp>
        <p:nvSpPr>
          <p:cNvPr id="4" name="KSO_FD"/>
          <p:cNvSpPr>
            <a:spLocks noGrp="1"/>
          </p:cNvSpPr>
          <p:nvPr>
            <p:ph type="dt" sz="half" idx="2"/>
          </p:nvPr>
        </p:nvSpPr>
        <p:spPr>
          <a:xfrm>
            <a:off x="8382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7F42B8-DF36-4488-9C14-085608AF9513}" type="datetimeFigureOut">
              <a:rPr lang="zh-CN" altLang="en-US" smtClean="0"/>
              <a:pPr/>
              <a:t>2021/6/24</a:t>
            </a:fld>
            <a:endParaRPr lang="zh-CN" altLang="en-US"/>
          </a:p>
        </p:txBody>
      </p:sp>
      <p:sp>
        <p:nvSpPr>
          <p:cNvPr id="5" name="KSO_FT"/>
          <p:cNvSpPr>
            <a:spLocks noGrp="1"/>
          </p:cNvSpPr>
          <p:nvPr>
            <p:ph type="ftr" sz="quarter" idx="3"/>
          </p:nvPr>
        </p:nvSpPr>
        <p:spPr>
          <a:xfrm>
            <a:off x="4038600" y="635635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KSO_FN"/>
          <p:cNvSpPr>
            <a:spLocks noGrp="1"/>
          </p:cNvSpPr>
          <p:nvPr>
            <p:ph type="sldNum" sz="quarter" idx="4"/>
          </p:nvPr>
        </p:nvSpPr>
        <p:spPr>
          <a:xfrm>
            <a:off x="86106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AA695-B29A-46BE-9A74-0E23B0C02477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2" name="KSO_BT1"/>
          <p:cNvSpPr>
            <a:spLocks noGrp="1"/>
          </p:cNvSpPr>
          <p:nvPr>
            <p:ph type="title"/>
          </p:nvPr>
        </p:nvSpPr>
        <p:spPr>
          <a:xfrm>
            <a:off x="1179563" y="182879"/>
            <a:ext cx="10250628" cy="61713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/>
          </p:cNvSpPr>
          <p:nvPr>
            <p:ph type="body" idx="1"/>
          </p:nvPr>
        </p:nvSpPr>
        <p:spPr>
          <a:xfrm>
            <a:off x="739774" y="1369841"/>
            <a:ext cx="10819105" cy="49124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</p:txBody>
      </p:sp>
      <p:sp>
        <p:nvSpPr>
          <p:cNvPr id="11" name="任意多边形 10"/>
          <p:cNvSpPr/>
          <p:nvPr/>
        </p:nvSpPr>
        <p:spPr>
          <a:xfrm>
            <a:off x="16495" y="526287"/>
            <a:ext cx="12197564" cy="670241"/>
          </a:xfrm>
          <a:custGeom>
            <a:avLst/>
            <a:gdLst>
              <a:gd name="connsiteX0" fmla="*/ 0 w 9144000"/>
              <a:gd name="connsiteY0" fmla="*/ 2044700 h 3200400"/>
              <a:gd name="connsiteX1" fmla="*/ 1816100 w 9144000"/>
              <a:gd name="connsiteY1" fmla="*/ 2044700 h 3200400"/>
              <a:gd name="connsiteX2" fmla="*/ 2082800 w 9144000"/>
              <a:gd name="connsiteY2" fmla="*/ 1612900 h 3200400"/>
              <a:gd name="connsiteX3" fmla="*/ 2628900 w 9144000"/>
              <a:gd name="connsiteY3" fmla="*/ 3200400 h 3200400"/>
              <a:gd name="connsiteX4" fmla="*/ 4013200 w 9144000"/>
              <a:gd name="connsiteY4" fmla="*/ 0 h 3200400"/>
              <a:gd name="connsiteX5" fmla="*/ 4203700 w 9144000"/>
              <a:gd name="connsiteY5" fmla="*/ 2070100 h 3200400"/>
              <a:gd name="connsiteX6" fmla="*/ 9144000 w 9144000"/>
              <a:gd name="connsiteY6" fmla="*/ 2070100 h 3200400"/>
              <a:gd name="connsiteX0-1" fmla="*/ 0 w 9144000"/>
              <a:gd name="connsiteY0-2" fmla="*/ 2044700 h 3200400"/>
              <a:gd name="connsiteX1-3" fmla="*/ 1816100 w 9144000"/>
              <a:gd name="connsiteY1-4" fmla="*/ 2044700 h 3200400"/>
              <a:gd name="connsiteX2-5" fmla="*/ 2120900 w 9144000"/>
              <a:gd name="connsiteY2-6" fmla="*/ 1155700 h 3200400"/>
              <a:gd name="connsiteX3-7" fmla="*/ 2628900 w 9144000"/>
              <a:gd name="connsiteY3-8" fmla="*/ 3200400 h 3200400"/>
              <a:gd name="connsiteX4-9" fmla="*/ 4013200 w 9144000"/>
              <a:gd name="connsiteY4-10" fmla="*/ 0 h 3200400"/>
              <a:gd name="connsiteX5-11" fmla="*/ 4203700 w 9144000"/>
              <a:gd name="connsiteY5-12" fmla="*/ 2070100 h 3200400"/>
              <a:gd name="connsiteX6-13" fmla="*/ 9144000 w 9144000"/>
              <a:gd name="connsiteY6-14" fmla="*/ 2070100 h 3200400"/>
              <a:gd name="connsiteX0-15" fmla="*/ 0 w 9144000"/>
              <a:gd name="connsiteY0-16" fmla="*/ 2044700 h 3200400"/>
              <a:gd name="connsiteX1-17" fmla="*/ 1816100 w 9144000"/>
              <a:gd name="connsiteY1-18" fmla="*/ 2044700 h 3200400"/>
              <a:gd name="connsiteX2-19" fmla="*/ 2120900 w 9144000"/>
              <a:gd name="connsiteY2-20" fmla="*/ 1155700 h 3200400"/>
              <a:gd name="connsiteX3-21" fmla="*/ 2628900 w 9144000"/>
              <a:gd name="connsiteY3-22" fmla="*/ 3200400 h 3200400"/>
              <a:gd name="connsiteX4-23" fmla="*/ 4013200 w 9144000"/>
              <a:gd name="connsiteY4-24" fmla="*/ 0 h 3200400"/>
              <a:gd name="connsiteX5-25" fmla="*/ 4419600 w 9144000"/>
              <a:gd name="connsiteY5-26" fmla="*/ 2044700 h 3200400"/>
              <a:gd name="connsiteX6-27" fmla="*/ 9144000 w 9144000"/>
              <a:gd name="connsiteY6-28" fmla="*/ 2070100 h 3200400"/>
              <a:gd name="connsiteX0-29" fmla="*/ 0 w 9144000"/>
              <a:gd name="connsiteY0-30" fmla="*/ 2044700 h 3683000"/>
              <a:gd name="connsiteX1-31" fmla="*/ 1816100 w 9144000"/>
              <a:gd name="connsiteY1-32" fmla="*/ 2044700 h 3683000"/>
              <a:gd name="connsiteX2-33" fmla="*/ 2120900 w 9144000"/>
              <a:gd name="connsiteY2-34" fmla="*/ 1155700 h 3683000"/>
              <a:gd name="connsiteX3-35" fmla="*/ 2654300 w 9144000"/>
              <a:gd name="connsiteY3-36" fmla="*/ 3683000 h 3683000"/>
              <a:gd name="connsiteX4-37" fmla="*/ 4013200 w 9144000"/>
              <a:gd name="connsiteY4-38" fmla="*/ 0 h 3683000"/>
              <a:gd name="connsiteX5-39" fmla="*/ 4419600 w 9144000"/>
              <a:gd name="connsiteY5-40" fmla="*/ 2044700 h 3683000"/>
              <a:gd name="connsiteX6-41" fmla="*/ 9144000 w 9144000"/>
              <a:gd name="connsiteY6-42" fmla="*/ 2070100 h 3683000"/>
              <a:gd name="connsiteX0-43" fmla="*/ 0 w 9824864"/>
              <a:gd name="connsiteY0-44" fmla="*/ 2044700 h 3683000"/>
              <a:gd name="connsiteX1-45" fmla="*/ 1816100 w 9824864"/>
              <a:gd name="connsiteY1-46" fmla="*/ 2044700 h 3683000"/>
              <a:gd name="connsiteX2-47" fmla="*/ 2120900 w 9824864"/>
              <a:gd name="connsiteY2-48" fmla="*/ 1155700 h 3683000"/>
              <a:gd name="connsiteX3-49" fmla="*/ 2654300 w 9824864"/>
              <a:gd name="connsiteY3-50" fmla="*/ 3683000 h 3683000"/>
              <a:gd name="connsiteX4-51" fmla="*/ 4013200 w 9824864"/>
              <a:gd name="connsiteY4-52" fmla="*/ 0 h 3683000"/>
              <a:gd name="connsiteX5-53" fmla="*/ 4419600 w 9824864"/>
              <a:gd name="connsiteY5-54" fmla="*/ 2044700 h 3683000"/>
              <a:gd name="connsiteX6-55" fmla="*/ 9824864 w 9824864"/>
              <a:gd name="connsiteY6-56" fmla="*/ 2057400 h 3683000"/>
              <a:gd name="connsiteX0-57" fmla="*/ 0 w 54516104"/>
              <a:gd name="connsiteY0-58" fmla="*/ 2044700 h 3683000"/>
              <a:gd name="connsiteX1-59" fmla="*/ 1816100 w 54516104"/>
              <a:gd name="connsiteY1-60" fmla="*/ 2044700 h 3683000"/>
              <a:gd name="connsiteX2-61" fmla="*/ 2120900 w 54516104"/>
              <a:gd name="connsiteY2-62" fmla="*/ 1155700 h 3683000"/>
              <a:gd name="connsiteX3-63" fmla="*/ 2654300 w 54516104"/>
              <a:gd name="connsiteY3-64" fmla="*/ 3683000 h 3683000"/>
              <a:gd name="connsiteX4-65" fmla="*/ 4013200 w 54516104"/>
              <a:gd name="connsiteY4-66" fmla="*/ 0 h 3683000"/>
              <a:gd name="connsiteX5-67" fmla="*/ 4419600 w 54516104"/>
              <a:gd name="connsiteY5-68" fmla="*/ 2044700 h 3683000"/>
              <a:gd name="connsiteX6-69" fmla="*/ 54516104 w 54516104"/>
              <a:gd name="connsiteY6-70" fmla="*/ 1722425 h 3683000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</a:cxnLst>
            <a:rect l="l" t="t" r="r" b="b"/>
            <a:pathLst>
              <a:path w="54516104" h="3683000">
                <a:moveTo>
                  <a:pt x="0" y="2044700"/>
                </a:moveTo>
                <a:lnTo>
                  <a:pt x="1816100" y="2044700"/>
                </a:lnTo>
                <a:lnTo>
                  <a:pt x="2120900" y="1155700"/>
                </a:lnTo>
                <a:lnTo>
                  <a:pt x="2654300" y="3683000"/>
                </a:lnTo>
                <a:lnTo>
                  <a:pt x="4013200" y="0"/>
                </a:lnTo>
                <a:lnTo>
                  <a:pt x="4419600" y="2044700"/>
                </a:lnTo>
                <a:lnTo>
                  <a:pt x="54516104" y="1722425"/>
                </a:lnTo>
              </a:path>
            </a:pathLst>
          </a:custGeom>
          <a:noFill/>
          <a:ln w="28575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/>
          </a:p>
        </p:txBody>
      </p:sp>
      <p:sp>
        <p:nvSpPr>
          <p:cNvPr id="17" name="任意多边形 16"/>
          <p:cNvSpPr/>
          <p:nvPr/>
        </p:nvSpPr>
        <p:spPr>
          <a:xfrm flipH="1">
            <a:off x="-122846" y="6133788"/>
            <a:ext cx="12336905" cy="670241"/>
          </a:xfrm>
          <a:custGeom>
            <a:avLst/>
            <a:gdLst>
              <a:gd name="connsiteX0" fmla="*/ 0 w 9144000"/>
              <a:gd name="connsiteY0" fmla="*/ 2044700 h 3200400"/>
              <a:gd name="connsiteX1" fmla="*/ 1816100 w 9144000"/>
              <a:gd name="connsiteY1" fmla="*/ 2044700 h 3200400"/>
              <a:gd name="connsiteX2" fmla="*/ 2082800 w 9144000"/>
              <a:gd name="connsiteY2" fmla="*/ 1612900 h 3200400"/>
              <a:gd name="connsiteX3" fmla="*/ 2628900 w 9144000"/>
              <a:gd name="connsiteY3" fmla="*/ 3200400 h 3200400"/>
              <a:gd name="connsiteX4" fmla="*/ 4013200 w 9144000"/>
              <a:gd name="connsiteY4" fmla="*/ 0 h 3200400"/>
              <a:gd name="connsiteX5" fmla="*/ 4203700 w 9144000"/>
              <a:gd name="connsiteY5" fmla="*/ 2070100 h 3200400"/>
              <a:gd name="connsiteX6" fmla="*/ 9144000 w 9144000"/>
              <a:gd name="connsiteY6" fmla="*/ 2070100 h 3200400"/>
              <a:gd name="connsiteX0-1" fmla="*/ 0 w 9144000"/>
              <a:gd name="connsiteY0-2" fmla="*/ 2044700 h 3200400"/>
              <a:gd name="connsiteX1-3" fmla="*/ 1816100 w 9144000"/>
              <a:gd name="connsiteY1-4" fmla="*/ 2044700 h 3200400"/>
              <a:gd name="connsiteX2-5" fmla="*/ 2120900 w 9144000"/>
              <a:gd name="connsiteY2-6" fmla="*/ 1155700 h 3200400"/>
              <a:gd name="connsiteX3-7" fmla="*/ 2628900 w 9144000"/>
              <a:gd name="connsiteY3-8" fmla="*/ 3200400 h 3200400"/>
              <a:gd name="connsiteX4-9" fmla="*/ 4013200 w 9144000"/>
              <a:gd name="connsiteY4-10" fmla="*/ 0 h 3200400"/>
              <a:gd name="connsiteX5-11" fmla="*/ 4203700 w 9144000"/>
              <a:gd name="connsiteY5-12" fmla="*/ 2070100 h 3200400"/>
              <a:gd name="connsiteX6-13" fmla="*/ 9144000 w 9144000"/>
              <a:gd name="connsiteY6-14" fmla="*/ 2070100 h 3200400"/>
              <a:gd name="connsiteX0-15" fmla="*/ 0 w 9144000"/>
              <a:gd name="connsiteY0-16" fmla="*/ 2044700 h 3200400"/>
              <a:gd name="connsiteX1-17" fmla="*/ 1816100 w 9144000"/>
              <a:gd name="connsiteY1-18" fmla="*/ 2044700 h 3200400"/>
              <a:gd name="connsiteX2-19" fmla="*/ 2120900 w 9144000"/>
              <a:gd name="connsiteY2-20" fmla="*/ 1155700 h 3200400"/>
              <a:gd name="connsiteX3-21" fmla="*/ 2628900 w 9144000"/>
              <a:gd name="connsiteY3-22" fmla="*/ 3200400 h 3200400"/>
              <a:gd name="connsiteX4-23" fmla="*/ 4013200 w 9144000"/>
              <a:gd name="connsiteY4-24" fmla="*/ 0 h 3200400"/>
              <a:gd name="connsiteX5-25" fmla="*/ 4419600 w 9144000"/>
              <a:gd name="connsiteY5-26" fmla="*/ 2044700 h 3200400"/>
              <a:gd name="connsiteX6-27" fmla="*/ 9144000 w 9144000"/>
              <a:gd name="connsiteY6-28" fmla="*/ 2070100 h 3200400"/>
              <a:gd name="connsiteX0-29" fmla="*/ 0 w 9144000"/>
              <a:gd name="connsiteY0-30" fmla="*/ 2044700 h 3683000"/>
              <a:gd name="connsiteX1-31" fmla="*/ 1816100 w 9144000"/>
              <a:gd name="connsiteY1-32" fmla="*/ 2044700 h 3683000"/>
              <a:gd name="connsiteX2-33" fmla="*/ 2120900 w 9144000"/>
              <a:gd name="connsiteY2-34" fmla="*/ 1155700 h 3683000"/>
              <a:gd name="connsiteX3-35" fmla="*/ 2654300 w 9144000"/>
              <a:gd name="connsiteY3-36" fmla="*/ 3683000 h 3683000"/>
              <a:gd name="connsiteX4-37" fmla="*/ 4013200 w 9144000"/>
              <a:gd name="connsiteY4-38" fmla="*/ 0 h 3683000"/>
              <a:gd name="connsiteX5-39" fmla="*/ 4419600 w 9144000"/>
              <a:gd name="connsiteY5-40" fmla="*/ 2044700 h 3683000"/>
              <a:gd name="connsiteX6-41" fmla="*/ 9144000 w 9144000"/>
              <a:gd name="connsiteY6-42" fmla="*/ 2070100 h 3683000"/>
              <a:gd name="connsiteX0-43" fmla="*/ 0 w 9824864"/>
              <a:gd name="connsiteY0-44" fmla="*/ 2044700 h 3683000"/>
              <a:gd name="connsiteX1-45" fmla="*/ 1816100 w 9824864"/>
              <a:gd name="connsiteY1-46" fmla="*/ 2044700 h 3683000"/>
              <a:gd name="connsiteX2-47" fmla="*/ 2120900 w 9824864"/>
              <a:gd name="connsiteY2-48" fmla="*/ 1155700 h 3683000"/>
              <a:gd name="connsiteX3-49" fmla="*/ 2654300 w 9824864"/>
              <a:gd name="connsiteY3-50" fmla="*/ 3683000 h 3683000"/>
              <a:gd name="connsiteX4-51" fmla="*/ 4013200 w 9824864"/>
              <a:gd name="connsiteY4-52" fmla="*/ 0 h 3683000"/>
              <a:gd name="connsiteX5-53" fmla="*/ 4419600 w 9824864"/>
              <a:gd name="connsiteY5-54" fmla="*/ 2044700 h 3683000"/>
              <a:gd name="connsiteX6-55" fmla="*/ 9824864 w 9824864"/>
              <a:gd name="connsiteY6-56" fmla="*/ 2057400 h 3683000"/>
              <a:gd name="connsiteX0-57" fmla="*/ 0 w 54516104"/>
              <a:gd name="connsiteY0-58" fmla="*/ 2044700 h 3683000"/>
              <a:gd name="connsiteX1-59" fmla="*/ 1816100 w 54516104"/>
              <a:gd name="connsiteY1-60" fmla="*/ 2044700 h 3683000"/>
              <a:gd name="connsiteX2-61" fmla="*/ 2120900 w 54516104"/>
              <a:gd name="connsiteY2-62" fmla="*/ 1155700 h 3683000"/>
              <a:gd name="connsiteX3-63" fmla="*/ 2654300 w 54516104"/>
              <a:gd name="connsiteY3-64" fmla="*/ 3683000 h 3683000"/>
              <a:gd name="connsiteX4-65" fmla="*/ 4013200 w 54516104"/>
              <a:gd name="connsiteY4-66" fmla="*/ 0 h 3683000"/>
              <a:gd name="connsiteX5-67" fmla="*/ 4419600 w 54516104"/>
              <a:gd name="connsiteY5-68" fmla="*/ 2044700 h 3683000"/>
              <a:gd name="connsiteX6-69" fmla="*/ 54516104 w 54516104"/>
              <a:gd name="connsiteY6-70" fmla="*/ 1722425 h 3683000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</a:cxnLst>
            <a:rect l="l" t="t" r="r" b="b"/>
            <a:pathLst>
              <a:path w="54516104" h="3683000">
                <a:moveTo>
                  <a:pt x="0" y="2044700"/>
                </a:moveTo>
                <a:lnTo>
                  <a:pt x="1816100" y="2044700"/>
                </a:lnTo>
                <a:lnTo>
                  <a:pt x="2120900" y="1155700"/>
                </a:lnTo>
                <a:lnTo>
                  <a:pt x="2654300" y="3683000"/>
                </a:lnTo>
                <a:lnTo>
                  <a:pt x="4013200" y="0"/>
                </a:lnTo>
                <a:lnTo>
                  <a:pt x="4419600" y="2044700"/>
                </a:lnTo>
                <a:lnTo>
                  <a:pt x="54516104" y="1722425"/>
                </a:lnTo>
              </a:path>
            </a:pathLst>
          </a:custGeom>
          <a:noFill/>
          <a:ln w="28575">
            <a:solidFill>
              <a:srgbClr val="FFFFFF">
                <a:alpha val="18824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/>
          </a:p>
        </p:txBody>
      </p:sp>
      <p:sp>
        <p:nvSpPr>
          <p:cNvPr id="18" name="椭圆 17"/>
          <p:cNvSpPr/>
          <p:nvPr/>
        </p:nvSpPr>
        <p:spPr>
          <a:xfrm flipH="1">
            <a:off x="11704555" y="6279960"/>
            <a:ext cx="46551" cy="34913"/>
          </a:xfrm>
          <a:prstGeom prst="ellipse">
            <a:avLst/>
          </a:prstGeom>
          <a:solidFill>
            <a:srgbClr val="FFC000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/>
          </a:p>
        </p:txBody>
      </p:sp>
      <p:sp>
        <p:nvSpPr>
          <p:cNvPr id="19" name="空心弧 18"/>
          <p:cNvSpPr/>
          <p:nvPr/>
        </p:nvSpPr>
        <p:spPr>
          <a:xfrm flipH="1">
            <a:off x="11580307" y="6182916"/>
            <a:ext cx="294013" cy="220510"/>
          </a:xfrm>
          <a:prstGeom prst="blockArc">
            <a:avLst>
              <a:gd name="adj1" fmla="val 6987560"/>
              <a:gd name="adj2" fmla="val 4268019"/>
              <a:gd name="adj3" fmla="val 2270"/>
            </a:avLst>
          </a:prstGeom>
          <a:solidFill>
            <a:srgbClr val="FFFFFF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>
              <a:solidFill>
                <a:schemeClr val="tx1"/>
              </a:solidFill>
            </a:endParaRPr>
          </a:p>
        </p:txBody>
      </p:sp>
      <p:sp>
        <p:nvSpPr>
          <p:cNvPr id="20" name="空心弧 19"/>
          <p:cNvSpPr/>
          <p:nvPr/>
        </p:nvSpPr>
        <p:spPr>
          <a:xfrm flipH="1">
            <a:off x="11612797" y="6207737"/>
            <a:ext cx="230327" cy="172745"/>
          </a:xfrm>
          <a:prstGeom prst="blockArc">
            <a:avLst>
              <a:gd name="adj1" fmla="val 7164909"/>
              <a:gd name="adj2" fmla="val 4170413"/>
              <a:gd name="adj3" fmla="val 2907"/>
            </a:avLst>
          </a:pr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>
              <a:solidFill>
                <a:schemeClr val="tx1"/>
              </a:solidFill>
            </a:endParaRPr>
          </a:p>
        </p:txBody>
      </p:sp>
      <p:grpSp>
        <p:nvGrpSpPr>
          <p:cNvPr id="7" name="组合 6"/>
          <p:cNvGrpSpPr/>
          <p:nvPr/>
        </p:nvGrpSpPr>
        <p:grpSpPr>
          <a:xfrm>
            <a:off x="389101" y="566707"/>
            <a:ext cx="220510" cy="220510"/>
            <a:chOff x="389101" y="566707"/>
            <a:chExt cx="220510" cy="220510"/>
          </a:xfrm>
        </p:grpSpPr>
        <p:sp>
          <p:nvSpPr>
            <p:cNvPr id="22" name="椭圆 21"/>
            <p:cNvSpPr/>
            <p:nvPr userDrawn="1"/>
          </p:nvSpPr>
          <p:spPr>
            <a:xfrm>
              <a:off x="481512" y="672459"/>
              <a:ext cx="34913" cy="34913"/>
            </a:xfrm>
            <a:prstGeom prst="ellipse">
              <a:avLst/>
            </a:prstGeom>
            <a:solidFill>
              <a:srgbClr val="FFC000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3" name="空心弧 22"/>
            <p:cNvSpPr/>
            <p:nvPr userDrawn="1"/>
          </p:nvSpPr>
          <p:spPr>
            <a:xfrm>
              <a:off x="389101" y="566707"/>
              <a:ext cx="220510" cy="220510"/>
            </a:xfrm>
            <a:prstGeom prst="blockArc">
              <a:avLst>
                <a:gd name="adj1" fmla="val 6987560"/>
                <a:gd name="adj2" fmla="val 4268019"/>
                <a:gd name="adj3" fmla="val 2270"/>
              </a:avLst>
            </a:prstGeom>
            <a:solidFill>
              <a:srgbClr val="FFFFFF">
                <a:alpha val="69804"/>
              </a:srgbClr>
            </a:solidFill>
            <a:ln>
              <a:solidFill>
                <a:schemeClr val="accent1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24" name="空心弧 23"/>
            <p:cNvSpPr/>
            <p:nvPr userDrawn="1"/>
          </p:nvSpPr>
          <p:spPr>
            <a:xfrm>
              <a:off x="422024" y="591527"/>
              <a:ext cx="172745" cy="172745"/>
            </a:xfrm>
            <a:prstGeom prst="blockArc">
              <a:avLst>
                <a:gd name="adj1" fmla="val 7164909"/>
                <a:gd name="adj2" fmla="val 4170413"/>
                <a:gd name="adj3" fmla="val 2907"/>
              </a:avLst>
            </a:prstGeom>
            <a:solidFill>
              <a:srgbClr val="FFFFFF">
                <a:alpha val="60000"/>
              </a:srgbClr>
            </a:solidFill>
            <a:ln>
              <a:solidFill>
                <a:schemeClr val="accent1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/>
                </a:solidFill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600" b="1" i="0" kern="1200" baseline="0">
          <a:solidFill>
            <a:schemeClr val="accent1"/>
          </a:solidFill>
          <a:effectLst/>
          <a:latin typeface="+mj-ea"/>
          <a:ea typeface="+mj-ea"/>
          <a:cs typeface="+mj-cs"/>
        </a:defRPr>
      </a:lvl1pPr>
    </p:titleStyle>
    <p:bodyStyle>
      <a:lvl1pPr marL="267970" indent="-267970" algn="just" defTabSz="685800" rtl="0" eaLnBrk="1" latinLnBrk="0" hangingPunct="1">
        <a:lnSpc>
          <a:spcPct val="110000"/>
        </a:lnSpc>
        <a:spcBef>
          <a:spcPts val="450"/>
        </a:spcBef>
        <a:spcAft>
          <a:spcPts val="0"/>
        </a:spcAft>
        <a:buClr>
          <a:schemeClr val="accent1"/>
        </a:buClr>
        <a:buSzPct val="60000"/>
        <a:buFont typeface="Wingdings 2" panose="05020102010507070707" pitchFamily="18" charset="2"/>
        <a:buChar char=""/>
        <a:defRPr lang="zh-CN" altLang="en-US" sz="2800" kern="1200" baseline="0" dirty="0" smtClean="0">
          <a:solidFill>
            <a:schemeClr val="accent1"/>
          </a:solidFill>
          <a:latin typeface="+mn-ea"/>
          <a:ea typeface="+mn-ea"/>
          <a:cs typeface="+mn-cs"/>
        </a:defRPr>
      </a:lvl1pPr>
      <a:lvl2pPr marL="267970" indent="-267970" algn="just" defTabSz="685800" rtl="0" eaLnBrk="1" latinLnBrk="0" hangingPunct="1">
        <a:lnSpc>
          <a:spcPct val="120000"/>
        </a:lnSpc>
        <a:spcBef>
          <a:spcPts val="0"/>
        </a:spcBef>
        <a:spcAft>
          <a:spcPts val="450"/>
        </a:spcAft>
        <a:buClr>
          <a:schemeClr val="accent2">
            <a:lumMod val="60000"/>
            <a:lumOff val="40000"/>
          </a:schemeClr>
        </a:buClr>
        <a:buFont typeface="幼圆" panose="02010509060101010101" pitchFamily="49" charset="-122"/>
        <a:buChar char=" "/>
        <a:defRPr sz="2000" kern="1200" baseline="0">
          <a:solidFill>
            <a:schemeClr val="tx1"/>
          </a:solidFill>
          <a:latin typeface="+mn-ea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115736" y="-335559"/>
            <a:ext cx="10402348" cy="1635853"/>
          </a:xfrm>
        </p:spPr>
        <p:txBody>
          <a:bodyPr>
            <a:noAutofit/>
            <a:scene3d>
              <a:camera prst="orthographicFront"/>
              <a:lightRig rig="sunrise" dir="t"/>
            </a:scene3d>
            <a:sp3d extrusionH="57150" prstMaterial="metal">
              <a:bevelT w="38100" h="38100" prst="angle"/>
            </a:sp3d>
          </a:bodyPr>
          <a:lstStyle/>
          <a:p>
            <a:r>
              <a:rPr lang="zh-CN" altLang="en-US" dirty="0" smtClean="0"/>
              <a:t/>
            </a:r>
            <a:br>
              <a:rPr lang="zh-CN" altLang="en-US" dirty="0" smtClean="0"/>
            </a:br>
            <a:r>
              <a:rPr lang="en-US" altLang="zh-CN" dirty="0" smtClean="0"/>
              <a:t/>
            </a:r>
            <a:br>
              <a:rPr lang="en-US" altLang="zh-CN" dirty="0" smtClean="0"/>
            </a:br>
            <a:r>
              <a:rPr lang="en-US" altLang="zh-CN" dirty="0" smtClean="0"/>
              <a:t/>
            </a:r>
            <a:br>
              <a:rPr lang="en-US" altLang="zh-CN" dirty="0" smtClean="0"/>
            </a:br>
            <a:r>
              <a:rPr lang="en-US" altLang="zh-CN" dirty="0" smtClean="0"/>
              <a:t/>
            </a:r>
            <a:br>
              <a:rPr lang="en-US" altLang="zh-CN" dirty="0" smtClean="0"/>
            </a:br>
            <a:r>
              <a:rPr lang="en-US" altLang="zh-CN" dirty="0" smtClean="0"/>
              <a:t/>
            </a:r>
            <a:br>
              <a:rPr lang="en-US" altLang="zh-CN" dirty="0" smtClean="0"/>
            </a:br>
            <a:r>
              <a:rPr lang="en-US" altLang="zh-CN" dirty="0" smtClean="0"/>
              <a:t/>
            </a:r>
            <a:br>
              <a:rPr lang="en-US" altLang="zh-CN" dirty="0" smtClean="0"/>
            </a:br>
            <a:r>
              <a:rPr lang="en-US" altLang="zh-CN" dirty="0" smtClean="0"/>
              <a:t/>
            </a:r>
            <a:br>
              <a:rPr lang="en-US" altLang="zh-CN" dirty="0" smtClean="0"/>
            </a:br>
            <a:r>
              <a:rPr lang="en-US" altLang="zh-CN" dirty="0" smtClean="0"/>
              <a:t/>
            </a:r>
            <a:br>
              <a:rPr lang="en-US" altLang="zh-CN" dirty="0" smtClean="0"/>
            </a:br>
            <a:r>
              <a:rPr lang="en-US" altLang="zh-CN" dirty="0" smtClean="0"/>
              <a:t/>
            </a:r>
            <a:br>
              <a:rPr lang="en-US" altLang="zh-CN" dirty="0" smtClean="0"/>
            </a:br>
            <a:r>
              <a:rPr lang="en-US" altLang="zh-CN" dirty="0" smtClean="0"/>
              <a:t>                                                                                                                </a:t>
            </a:r>
            <a:r>
              <a:rPr lang="en-US" altLang="zh-CN" sz="4000" dirty="0" smtClean="0"/>
              <a:t>《</a:t>
            </a:r>
            <a:r>
              <a:rPr lang="zh-CN" altLang="en-US" sz="4000" dirty="0" smtClean="0"/>
              <a:t>沈阳市建设工程海绵城市专篇（章）编制           深度要求（试行）</a:t>
            </a:r>
            <a:r>
              <a:rPr lang="en-US" altLang="zh-CN" sz="4000" dirty="0" smtClean="0"/>
              <a:t>》</a:t>
            </a:r>
            <a:r>
              <a:rPr lang="zh-CN" altLang="en-US" sz="4000" dirty="0" smtClean="0"/>
              <a:t>方案解读</a:t>
            </a:r>
            <a:r>
              <a:rPr lang="zh-CN" altLang="en-US" dirty="0" smtClean="0"/>
              <a:t/>
            </a:r>
            <a:br>
              <a:rPr lang="zh-CN" altLang="en-US" dirty="0" smtClean="0"/>
            </a:br>
            <a:endParaRPr lang="zh-CN" altLang="en-US" dirty="0"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166" name="文本框 165"/>
          <p:cNvSpPr txBox="1"/>
          <p:nvPr/>
        </p:nvSpPr>
        <p:spPr>
          <a:xfrm>
            <a:off x="1139639" y="1116416"/>
            <a:ext cx="9766049" cy="550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3200" b="1" dirty="0" smtClean="0"/>
              <a:t>一、起草背景</a:t>
            </a:r>
            <a:endParaRPr lang="zh-CN" altLang="en-US" sz="3200" dirty="0" smtClean="0"/>
          </a:p>
          <a:p>
            <a:r>
              <a:rPr lang="zh-CN" altLang="en-US" sz="3200" dirty="0" smtClean="0"/>
              <a:t>为贯彻落实</a:t>
            </a:r>
            <a:r>
              <a:rPr lang="en-US" altLang="zh-CN" sz="3200" dirty="0" smtClean="0"/>
              <a:t>《</a:t>
            </a:r>
            <a:r>
              <a:rPr lang="zh-CN" altLang="en-US" sz="3200" dirty="0" smtClean="0"/>
              <a:t>国务院办公厅关于推进海绵城市建设的指导意见</a:t>
            </a:r>
            <a:r>
              <a:rPr lang="en-US" altLang="zh-CN" sz="3200" dirty="0" smtClean="0"/>
              <a:t>》</a:t>
            </a:r>
            <a:r>
              <a:rPr lang="zh-CN" altLang="en-US" sz="3200" dirty="0" smtClean="0"/>
              <a:t>（国办发</a:t>
            </a:r>
            <a:r>
              <a:rPr lang="en-US" altLang="zh-CN" sz="3200" dirty="0" smtClean="0"/>
              <a:t>〔</a:t>
            </a:r>
            <a:r>
              <a:rPr lang="en-US" sz="3200" dirty="0" smtClean="0"/>
              <a:t>2015</a:t>
            </a:r>
            <a:r>
              <a:rPr lang="en-US" altLang="zh-CN" sz="3200" dirty="0" smtClean="0"/>
              <a:t>〕</a:t>
            </a:r>
            <a:r>
              <a:rPr lang="en-US" sz="3200" dirty="0" smtClean="0"/>
              <a:t>75</a:t>
            </a:r>
            <a:r>
              <a:rPr lang="zh-CN" altLang="en-US" sz="3200" dirty="0" smtClean="0"/>
              <a:t>号）和</a:t>
            </a:r>
            <a:r>
              <a:rPr lang="en-US" altLang="zh-CN" sz="3200" dirty="0" smtClean="0"/>
              <a:t>《</a:t>
            </a:r>
            <a:r>
              <a:rPr lang="zh-CN" altLang="en-US" sz="3200" dirty="0" smtClean="0"/>
              <a:t>辽宁省人民政府办公厅关于推进海绵城市建设的实施意见</a:t>
            </a:r>
            <a:r>
              <a:rPr lang="en-US" altLang="zh-CN" sz="3200" dirty="0" smtClean="0"/>
              <a:t>》</a:t>
            </a:r>
            <a:r>
              <a:rPr lang="zh-CN" altLang="en-US" sz="3200" dirty="0" smtClean="0"/>
              <a:t>（辽政办发</a:t>
            </a:r>
            <a:r>
              <a:rPr lang="en-US" altLang="zh-CN" sz="3200" dirty="0" smtClean="0"/>
              <a:t>〔</a:t>
            </a:r>
            <a:r>
              <a:rPr lang="en-US" sz="3200" dirty="0" smtClean="0"/>
              <a:t>2016</a:t>
            </a:r>
            <a:r>
              <a:rPr lang="en-US" altLang="zh-CN" sz="3200" dirty="0" smtClean="0"/>
              <a:t>〕</a:t>
            </a:r>
            <a:r>
              <a:rPr lang="en-US" sz="3200" dirty="0" smtClean="0"/>
              <a:t>10</a:t>
            </a:r>
            <a:r>
              <a:rPr lang="zh-CN" altLang="en-US" sz="3200" dirty="0" smtClean="0"/>
              <a:t>号）等相关规定，积极推进我市海绵城市建设工作，实现城市建设模式转型，指导和规范沈阳市建设工程海绵城市专篇（章）文件的编制，根据国家和省市相关规定，我局起草了</a:t>
            </a:r>
            <a:r>
              <a:rPr lang="en-US" altLang="zh-CN" sz="3200" dirty="0" smtClean="0"/>
              <a:t>《</a:t>
            </a:r>
            <a:r>
              <a:rPr lang="zh-CN" altLang="en-US" sz="3200" dirty="0" smtClean="0"/>
              <a:t>沈阳市建设工程海绵城市专篇（章）编制深度要求（试行）</a:t>
            </a:r>
            <a:r>
              <a:rPr lang="en-US" altLang="zh-CN" sz="3200" dirty="0" smtClean="0"/>
              <a:t>》</a:t>
            </a:r>
            <a:r>
              <a:rPr lang="zh-CN" altLang="en-US" sz="3200" dirty="0" smtClean="0"/>
              <a:t>）。经征求相关部门意见和专家论证后，最终取得了一致意见。</a:t>
            </a:r>
            <a:endParaRPr lang="zh-CN" alt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文本框 166"/>
          <p:cNvSpPr txBox="1"/>
          <p:nvPr/>
        </p:nvSpPr>
        <p:spPr>
          <a:xfrm>
            <a:off x="1046375" y="1719742"/>
            <a:ext cx="9238527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 smtClean="0">
                <a:latin typeface="+mn-ea"/>
              </a:rPr>
              <a:t>《</a:t>
            </a:r>
            <a:r>
              <a:rPr lang="zh-CN" altLang="en-US" sz="3200" dirty="0" smtClean="0">
                <a:latin typeface="+mn-ea"/>
              </a:rPr>
              <a:t>要求（试行）</a:t>
            </a:r>
            <a:r>
              <a:rPr lang="en-US" altLang="zh-CN" sz="3200" dirty="0" smtClean="0">
                <a:latin typeface="+mn-ea"/>
              </a:rPr>
              <a:t>》</a:t>
            </a:r>
            <a:r>
              <a:rPr lang="zh-CN" altLang="en-US" sz="3200" dirty="0" smtClean="0">
                <a:latin typeface="+mn-ea"/>
              </a:rPr>
              <a:t>共六章，包括总则、术语、建筑与小区、城市道路、城市绿地与广场和城市水系等六方面内容</a:t>
            </a:r>
            <a:r>
              <a:rPr lang="zh-CN" altLang="en-US" sz="3200" dirty="0" smtClean="0"/>
              <a:t>。</a:t>
            </a:r>
          </a:p>
          <a:p>
            <a:endParaRPr lang="zh-CN" altLang="en-US" sz="3200" dirty="0"/>
          </a:p>
        </p:txBody>
      </p:sp>
      <p:sp>
        <p:nvSpPr>
          <p:cNvPr id="28" name="标题 1"/>
          <p:cNvSpPr>
            <a:spLocks noGrp="1"/>
          </p:cNvSpPr>
          <p:nvPr>
            <p:ph type="title"/>
          </p:nvPr>
        </p:nvSpPr>
        <p:spPr>
          <a:xfrm>
            <a:off x="1179563" y="182879"/>
            <a:ext cx="10250628" cy="617132"/>
          </a:xfrm>
        </p:spPr>
        <p:txBody>
          <a:bodyPr>
            <a:normAutofit/>
            <a:scene3d>
              <a:camera prst="orthographicFront"/>
              <a:lightRig rig="sunrise" dir="t"/>
            </a:scene3d>
            <a:sp3d extrusionH="57150" prstMaterial="metal">
              <a:bevelT w="38100" h="38100" prst="angle"/>
            </a:sp3d>
          </a:bodyPr>
          <a:lstStyle/>
          <a:p>
            <a:r>
              <a:rPr lang="zh-CN" altLang="en-US" dirty="0" smtClean="0"/>
              <a:t>二、主要内容解读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1550709" y="1396287"/>
            <a:ext cx="8448968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3200" b="1" dirty="0" smtClean="0"/>
              <a:t>一是总则</a:t>
            </a:r>
            <a:r>
              <a:rPr lang="zh-CN" altLang="en-US" sz="3200" dirty="0" smtClean="0"/>
              <a:t>。明确了</a:t>
            </a:r>
            <a:r>
              <a:rPr lang="en-US" altLang="zh-CN" sz="3200" dirty="0" smtClean="0"/>
              <a:t>《</a:t>
            </a:r>
            <a:r>
              <a:rPr lang="zh-CN" altLang="en-US" sz="3200" dirty="0" smtClean="0"/>
              <a:t>要求（试行）</a:t>
            </a:r>
            <a:r>
              <a:rPr lang="en-US" altLang="zh-CN" sz="3200" dirty="0" smtClean="0"/>
              <a:t>》</a:t>
            </a:r>
            <a:r>
              <a:rPr lang="zh-CN" altLang="en-US" sz="3200" dirty="0" smtClean="0"/>
              <a:t>的编制意义、适用范围、坚持原则和相关要求。</a:t>
            </a:r>
          </a:p>
          <a:p>
            <a:r>
              <a:rPr lang="zh-CN" altLang="en-US" sz="3200" b="1" dirty="0" smtClean="0"/>
              <a:t>二是术语</a:t>
            </a:r>
            <a:r>
              <a:rPr lang="zh-CN" altLang="en-US" sz="3200" dirty="0" smtClean="0"/>
              <a:t>。明确了海绵城市、低影响开发、海绵设施、年径流总量控制率、年径流污染控制率、流量径流系数、雨量径流系数、雨水调蓄、雨水储存、生物滞留设施等海绵设施含义</a:t>
            </a:r>
            <a:r>
              <a:rPr lang="zh-CN" altLang="en-US" sz="3200" dirty="0" smtClean="0"/>
              <a:t>。   </a:t>
            </a:r>
            <a:r>
              <a:rPr lang="zh-CN" altLang="en-US" sz="3200" b="1" dirty="0" smtClean="0"/>
              <a:t>三</a:t>
            </a:r>
            <a:r>
              <a:rPr lang="zh-CN" altLang="en-US" sz="3200" b="1" dirty="0" smtClean="0"/>
              <a:t>是建筑与小区</a:t>
            </a:r>
            <a:r>
              <a:rPr lang="zh-CN" altLang="en-US" sz="3200" dirty="0" smtClean="0"/>
              <a:t>。明确了建筑与小区项目可行性研究报告文件、方案设计文件、初步设计文件和施工图设计文件编制深度。</a:t>
            </a:r>
          </a:p>
          <a:p>
            <a:endParaRPr lang="zh-CN" altLang="en-US" sz="3200" dirty="0"/>
          </a:p>
        </p:txBody>
      </p:sp>
      <p:sp>
        <p:nvSpPr>
          <p:cNvPr id="19" name="标题 1"/>
          <p:cNvSpPr>
            <a:spLocks noGrp="1"/>
          </p:cNvSpPr>
          <p:nvPr>
            <p:ph type="title"/>
          </p:nvPr>
        </p:nvSpPr>
        <p:spPr>
          <a:xfrm>
            <a:off x="1179563" y="182879"/>
            <a:ext cx="10250628" cy="617132"/>
          </a:xfrm>
        </p:spPr>
        <p:txBody>
          <a:bodyPr>
            <a:normAutofit/>
            <a:scene3d>
              <a:camera prst="orthographicFront"/>
              <a:lightRig rig="sunrise" dir="t"/>
            </a:scene3d>
            <a:sp3d extrusionH="57150" prstMaterial="metal">
              <a:bevelT w="38100" h="38100" prst="angle"/>
            </a:sp3d>
          </a:bodyPr>
          <a:lstStyle/>
          <a:p>
            <a:r>
              <a:rPr lang="zh-CN" altLang="en-US" dirty="0" smtClean="0"/>
              <a:t>二、主要内容解读</a:t>
            </a:r>
            <a:endParaRPr lang="zh-CN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文本框 25"/>
          <p:cNvSpPr txBox="1"/>
          <p:nvPr/>
        </p:nvSpPr>
        <p:spPr>
          <a:xfrm>
            <a:off x="1518407" y="1634150"/>
            <a:ext cx="10073518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3200" b="1" dirty="0" smtClean="0"/>
              <a:t>四是城市道路</a:t>
            </a:r>
            <a:r>
              <a:rPr lang="zh-CN" altLang="en-US" sz="3200" dirty="0" smtClean="0"/>
              <a:t>。明确了城市道路可行性研究报告文件、初步设计文件和施工图设计文件编制深度。</a:t>
            </a:r>
          </a:p>
          <a:p>
            <a:r>
              <a:rPr lang="zh-CN" altLang="en-US" sz="3200" b="1" dirty="0" smtClean="0"/>
              <a:t>五是城市绿地与广场</a:t>
            </a:r>
            <a:r>
              <a:rPr lang="zh-CN" altLang="en-US" sz="3200" dirty="0" smtClean="0"/>
              <a:t>。明确了城市绿地与广场可行性研究报告文件、初步设计文件和施工图设计文件编制深度。</a:t>
            </a:r>
          </a:p>
          <a:p>
            <a:r>
              <a:rPr lang="zh-CN" altLang="en-US" sz="3200" b="1" dirty="0" smtClean="0"/>
              <a:t>六是城市水系</a:t>
            </a:r>
            <a:r>
              <a:rPr lang="zh-CN" altLang="en-US" sz="3200" dirty="0" smtClean="0"/>
              <a:t>。明确了城市水系可行性研究报告文件、初步设计文件和施工图设计文件编制深度。</a:t>
            </a:r>
            <a:endParaRPr lang="zh-CN" altLang="en-US" sz="3200" dirty="0"/>
          </a:p>
        </p:txBody>
      </p:sp>
      <p:sp>
        <p:nvSpPr>
          <p:cNvPr id="65" name="标题 1"/>
          <p:cNvSpPr>
            <a:spLocks noGrp="1"/>
          </p:cNvSpPr>
          <p:nvPr>
            <p:ph type="title"/>
          </p:nvPr>
        </p:nvSpPr>
        <p:spPr>
          <a:xfrm>
            <a:off x="1179563" y="182879"/>
            <a:ext cx="10250628" cy="617132"/>
          </a:xfrm>
        </p:spPr>
        <p:txBody>
          <a:bodyPr>
            <a:normAutofit/>
            <a:scene3d>
              <a:camera prst="orthographicFront"/>
              <a:lightRig rig="sunrise" dir="t"/>
            </a:scene3d>
            <a:sp3d extrusionH="57150" prstMaterial="metal">
              <a:bevelT w="38100" h="38100" prst="angle"/>
            </a:sp3d>
          </a:bodyPr>
          <a:lstStyle/>
          <a:p>
            <a:r>
              <a:rPr lang="zh-CN" altLang="en-US" dirty="0" smtClean="0"/>
              <a:t>二是完善标准</a:t>
            </a:r>
            <a:r>
              <a:rPr lang="zh-CN" altLang="en-US" dirty="0" smtClean="0"/>
              <a:t>体系。</a:t>
            </a:r>
            <a:endParaRPr lang="zh-CN" altLang="en-US" dirty="0">
              <a:latin typeface="+mn-lt"/>
              <a:ea typeface="+mn-ea"/>
              <a:cs typeface="+mn-ea"/>
              <a:sym typeface="+mn-l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A000120140530A99PPBG">
  <a:themeElements>
    <a:clrScheme name="自定义 550">
      <a:dk1>
        <a:srgbClr val="5F5F5F"/>
      </a:dk1>
      <a:lt1>
        <a:srgbClr val="FFFFFF"/>
      </a:lt1>
      <a:dk2>
        <a:srgbClr val="5F5F5F"/>
      </a:dk2>
      <a:lt2>
        <a:srgbClr val="FFFFFF"/>
      </a:lt2>
      <a:accent1>
        <a:srgbClr val="3BB7A8"/>
      </a:accent1>
      <a:accent2>
        <a:srgbClr val="3BBF6D"/>
      </a:accent2>
      <a:accent3>
        <a:srgbClr val="8EC45C"/>
      </a:accent3>
      <a:accent4>
        <a:srgbClr val="A17FC3"/>
      </a:accent4>
      <a:accent5>
        <a:srgbClr val="CB6849"/>
      </a:accent5>
      <a:accent6>
        <a:srgbClr val="FFC000"/>
      </a:accent6>
      <a:hlink>
        <a:srgbClr val="00B0F0"/>
      </a:hlink>
      <a:folHlink>
        <a:srgbClr val="AFB2B4"/>
      </a:folHlink>
    </a:clrScheme>
    <a:fontScheme name="w5li1w30">
      <a:majorFont>
        <a:latin typeface=""/>
        <a:ea typeface="微软雅黑"/>
        <a:cs typeface=""/>
      </a:majorFont>
      <a:minorFont>
        <a:latin typeface=""/>
        <a:ea typeface="微软雅黑"/>
        <a:cs typeface="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rtlCol="0">
        <a:spAutoFit/>
      </a:bodyPr>
      <a:lstStyle>
        <a:defPPr>
          <a:lnSpc>
            <a:spcPct val="130000"/>
          </a:lnSpc>
          <a:defRPr sz="1400" dirty="0" smtClean="0">
            <a:latin typeface="Arial" panose="020B0604020202020204" pitchFamily="34" charset="0"/>
            <a:ea typeface="微软雅黑" panose="020B0503020204020204" pitchFamily="34" charset="-122"/>
          </a:defRPr>
        </a:defPPr>
      </a:lstStyle>
    </a:txDef>
  </a:objectDefaults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A000120150407A05KPBG</Template>
  <TotalTime>51</TotalTime>
  <Words>302</Words>
  <Application>WPS 演示</Application>
  <PresentationFormat>自定义</PresentationFormat>
  <Paragraphs>12</Paragraphs>
  <Slides>4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5" baseType="lpstr">
      <vt:lpstr>A000120140530A99PPBG</vt:lpstr>
      <vt:lpstr>                                                                                                                         《沈阳市建设工程海绵城市专篇（章）编制           深度要求（试行）》方案解读 </vt:lpstr>
      <vt:lpstr>二、主要内容解读</vt:lpstr>
      <vt:lpstr>二、主要内容解读</vt:lpstr>
      <vt:lpstr>二是完善标准体系。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创城档案工作情况分析研判</dc:title>
  <dc:creator>Lenovo</dc:creator>
  <cp:lastModifiedBy>DeLL</cp:lastModifiedBy>
  <cp:revision>478</cp:revision>
  <dcterms:created xsi:type="dcterms:W3CDTF">2020-02-09T06:00:00Z</dcterms:created>
  <dcterms:modified xsi:type="dcterms:W3CDTF">2021-06-24T02:01:57Z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2052-11.1.0.10132</vt:lpwstr>
  </property>
</Properties>
</file>