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bookmarkIdSeed="21">
  <p:sldMasterIdLst>
    <p:sldMasterId id="2147483648" r:id="rId1"/>
  </p:sldMasterIdLst>
  <p:notesMasterIdLst>
    <p:notesMasterId r:id="rId6"/>
  </p:notesMasterIdLst>
  <p:sldIdLst>
    <p:sldId id="256" r:id="rId2"/>
    <p:sldId id="432" r:id="rId3"/>
    <p:sldId id="452" r:id="rId4"/>
    <p:sldId id="435"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76">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2869B"/>
    <a:srgbClr val="C5C6C8"/>
    <a:srgbClr val="94B2D1"/>
    <a:srgbClr val="A8BFD4"/>
    <a:srgbClr val="FFFFFF"/>
    <a:srgbClr val="BAC1C9"/>
    <a:srgbClr val="419EF7"/>
    <a:srgbClr val="A20000"/>
    <a:srgbClr val="A40000"/>
    <a:srgbClr val="9E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029" autoAdjust="0"/>
    <p:restoredTop sz="96104" autoAdjust="0"/>
  </p:normalViewPr>
  <p:slideViewPr>
    <p:cSldViewPr snapToGrid="0">
      <p:cViewPr varScale="1">
        <p:scale>
          <a:sx n="109" d="100"/>
          <a:sy n="109" d="100"/>
        </p:scale>
        <p:origin x="-570" y="-90"/>
      </p:cViewPr>
      <p:guideLst>
        <p:guide orient="horz" pos="2176"/>
        <p:guide pos="3839"/>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8963-CFCD-4740-AF60-049850373CDF}" type="datetimeFigureOut">
              <a:rPr lang="zh-CN" altLang="en-US" smtClean="0"/>
              <a:pPr/>
              <a:t>2021/6/24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6FDB6-6D2B-46C1-9FA1-D82906A37C3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spTree>
      <p:nvGrpSpPr>
        <p:cNvPr id="1" name=""/>
        <p:cNvGrpSpPr/>
        <p:nvPr/>
      </p:nvGrpSpPr>
      <p:grpSpPr>
        <a:xfrm>
          <a:off x="0" y="0"/>
          <a:ext cx="0" cy="0"/>
          <a:chOff x="0" y="0"/>
          <a:chExt cx="0" cy="0"/>
        </a:xfrm>
      </p:grpSpPr>
      <p:sp>
        <p:nvSpPr>
          <p:cNvPr id="4" name="矩形 3"/>
          <p:cNvSpPr/>
          <p:nvPr userDrawn="1"/>
        </p:nvSpPr>
        <p:spPr>
          <a:xfrm>
            <a:off x="0" y="0"/>
            <a:ext cx="12192000" cy="6858000"/>
          </a:xfrm>
          <a:prstGeom prst="rect">
            <a:avLst/>
          </a:prstGeom>
          <a:blipFill>
            <a:blip r:embed="rId2" cstate="print"/>
            <a:srcRect/>
            <a:stretch>
              <a:fillRect t="-11" b="-1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4533386" y="2777983"/>
            <a:ext cx="2067531" cy="296271"/>
          </a:xfrm>
          <a:prstGeom prst="rect">
            <a:avLst/>
          </a:prstGeom>
        </p:spPr>
      </p:pic>
      <p:sp>
        <p:nvSpPr>
          <p:cNvPr id="9" name="副标题 2"/>
          <p:cNvSpPr>
            <a:spLocks noGrp="1"/>
          </p:cNvSpPr>
          <p:nvPr>
            <p:ph type="subTitle" idx="1"/>
          </p:nvPr>
        </p:nvSpPr>
        <p:spPr>
          <a:xfrm>
            <a:off x="4628589" y="2650813"/>
            <a:ext cx="5734611" cy="558799"/>
          </a:xfrm>
        </p:spPr>
        <p:txBody>
          <a:bodyPr anchor="ct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标题 1"/>
          <p:cNvSpPr>
            <a:spLocks noGrp="1"/>
          </p:cNvSpPr>
          <p:nvPr>
            <p:ph type="ctrTitle"/>
          </p:nvPr>
        </p:nvSpPr>
        <p:spPr>
          <a:xfrm>
            <a:off x="4628589" y="1304522"/>
            <a:ext cx="5734611" cy="1346291"/>
          </a:xfrm>
        </p:spPr>
        <p:txBody>
          <a:bodyPr anchor="ctr">
            <a:normAutofit/>
          </a:bodyPr>
          <a:lstStyle>
            <a:lvl1pPr algn="l">
              <a:defRPr sz="4000">
                <a:solidFill>
                  <a:schemeClr val="accent1"/>
                </a:solidFill>
              </a:defRPr>
            </a:lvl1pPr>
          </a:lstStyle>
          <a:p>
            <a:r>
              <a:rPr lang="en-US" dirty="0"/>
              <a:t>Click to edit Master title style</a:t>
            </a:r>
            <a:endParaRPr lang="zh-CN" altLang="en-US" dirty="0"/>
          </a:p>
        </p:txBody>
      </p:sp>
      <p:sp>
        <p:nvSpPr>
          <p:cNvPr id="11" name="文本占位符 13"/>
          <p:cNvSpPr>
            <a:spLocks noGrp="1"/>
          </p:cNvSpPr>
          <p:nvPr>
            <p:ph type="body" sz="quarter" idx="10" hasCustomPrompt="1"/>
          </p:nvPr>
        </p:nvSpPr>
        <p:spPr>
          <a:xfrm>
            <a:off x="4628589" y="3700833"/>
            <a:ext cx="5734611" cy="296271"/>
          </a:xfrm>
        </p:spPr>
        <p:txBody>
          <a:bodyPr vert="horz"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p>
        </p:txBody>
      </p:sp>
      <p:sp>
        <p:nvSpPr>
          <p:cNvPr id="14" name="文本占位符 13"/>
          <p:cNvSpPr>
            <a:spLocks noGrp="1"/>
          </p:cNvSpPr>
          <p:nvPr>
            <p:ph type="body" sz="quarter" idx="11" hasCustomPrompt="1"/>
          </p:nvPr>
        </p:nvSpPr>
        <p:spPr>
          <a:xfrm>
            <a:off x="4628589" y="3997104"/>
            <a:ext cx="5734611" cy="296271"/>
          </a:xfrm>
        </p:spPr>
        <p:txBody>
          <a:bodyPr vert="horz"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节标题">
    <p:spTree>
      <p:nvGrpSpPr>
        <p:cNvPr id="1" name=""/>
        <p:cNvGrpSpPr/>
        <p:nvPr/>
      </p:nvGrpSpPr>
      <p:grpSpPr>
        <a:xfrm>
          <a:off x="0" y="0"/>
          <a:ext cx="0" cy="0"/>
          <a:chOff x="0" y="0"/>
          <a:chExt cx="0" cy="0"/>
        </a:xfrm>
      </p:grpSpPr>
      <p:sp>
        <p:nvSpPr>
          <p:cNvPr id="5" name="矩形 4"/>
          <p:cNvSpPr/>
          <p:nvPr userDrawn="1"/>
        </p:nvSpPr>
        <p:spPr>
          <a:xfrm>
            <a:off x="0" y="3429000"/>
            <a:ext cx="12192000" cy="3429000"/>
          </a:xfrm>
          <a:prstGeom prst="rect">
            <a:avLst/>
          </a:prstGeom>
          <a:blipFill>
            <a:blip r:embed="rId2" cstate="print"/>
            <a:srcRect/>
            <a:stretch>
              <a:fillRect t="-50023" b="-5002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1"/>
          <p:cNvSpPr>
            <a:spLocks noGrp="1"/>
          </p:cNvSpPr>
          <p:nvPr>
            <p:ph type="title"/>
          </p:nvPr>
        </p:nvSpPr>
        <p:spPr>
          <a:xfrm>
            <a:off x="4675135" y="2533650"/>
            <a:ext cx="5419185" cy="895350"/>
          </a:xfrm>
        </p:spPr>
        <p:txBody>
          <a:bodyPr anchor="b">
            <a:normAutofit/>
          </a:bodyPr>
          <a:lstStyle>
            <a:lvl1pPr algn="l">
              <a:defRPr sz="2400" b="1">
                <a:solidFill>
                  <a:schemeClr val="tx1"/>
                </a:solidFill>
              </a:defRPr>
            </a:lvl1pPr>
          </a:lstStyle>
          <a:p>
            <a:r>
              <a:rPr lang="en-US" dirty="0"/>
              <a:t>Click to edit Master title style</a:t>
            </a:r>
            <a:endParaRPr lang="zh-CN" altLang="en-US" dirty="0"/>
          </a:p>
        </p:txBody>
      </p:sp>
      <p:sp>
        <p:nvSpPr>
          <p:cNvPr id="7" name="文本占位符 2"/>
          <p:cNvSpPr>
            <a:spLocks noGrp="1"/>
          </p:cNvSpPr>
          <p:nvPr>
            <p:ph type="body" idx="1"/>
          </p:nvPr>
        </p:nvSpPr>
        <p:spPr>
          <a:xfrm>
            <a:off x="4675135" y="3569265"/>
            <a:ext cx="5419185" cy="1015623"/>
          </a:xfrm>
        </p:spPr>
        <p:txBody>
          <a:bodyPr anchor="t">
            <a:normAutofit/>
          </a:bodyPr>
          <a:lstStyle>
            <a:lvl1pPr marL="0" indent="0" algn="l">
              <a:lnSpc>
                <a:spcPct val="100000"/>
              </a:lnSpc>
              <a:buNone/>
              <a:defRPr sz="11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日期占位符 2"/>
          <p:cNvSpPr>
            <a:spLocks noGrp="1"/>
          </p:cNvSpPr>
          <p:nvPr>
            <p:ph type="dt" sz="half" idx="10"/>
          </p:nvPr>
        </p:nvSpPr>
        <p:spPr>
          <a:xfrm>
            <a:off x="5401732" y="6240463"/>
            <a:ext cx="1388536" cy="206381"/>
          </a:xfrm>
        </p:spPr>
        <p:txBody>
          <a:bodyPr/>
          <a:lstStyle/>
          <a:p>
            <a:fld id="{6489D9C7-5DC6-4263-87FF-7C99F6FB63C3}" type="datetime1">
              <a:rPr lang="zh-CN" altLang="en-US" smtClean="0"/>
              <a:pPr/>
              <a:t>2021/6/24</a:t>
            </a:fld>
            <a:endParaRPr lang="zh-CN" altLang="en-US"/>
          </a:p>
        </p:txBody>
      </p:sp>
      <p:sp>
        <p:nvSpPr>
          <p:cNvPr id="10" name="灯片编号占位符 4"/>
          <p:cNvSpPr>
            <a:spLocks noGrp="1"/>
          </p:cNvSpPr>
          <p:nvPr>
            <p:ph type="sldNum" sz="quarter" idx="12"/>
          </p:nvPr>
        </p:nvSpPr>
        <p:spPr>
          <a:xfrm>
            <a:off x="8610599" y="6240463"/>
            <a:ext cx="2909888" cy="206381"/>
          </a:xfrm>
        </p:spPr>
        <p:txBody>
          <a:bodyPr/>
          <a:lstStyle/>
          <a:p>
            <a:fld id="{5DD3DB80-B894-403A-B48E-6FDC1A72010E}" type="slidenum">
              <a:rPr lang="zh-CN" altLang="en-US" smtClean="0"/>
              <a:pPr/>
              <a:t>‹#›</a:t>
            </a:fld>
            <a:endParaRPr lang="zh-CN" altLang="en-US"/>
          </a:p>
        </p:txBody>
      </p:sp>
      <p:sp>
        <p:nvSpPr>
          <p:cNvPr id="11" name="标题 5"/>
          <p:cNvSpPr>
            <a:spLocks noGrp="1"/>
          </p:cNvSpPr>
          <p:nvPr>
            <p:ph type="title"/>
          </p:nvPr>
        </p:nvSpPr>
        <p:spPr>
          <a:xfrm>
            <a:off x="669924" y="1"/>
            <a:ext cx="10850563" cy="1028699"/>
          </a:xfrm>
        </p:spPr>
        <p:txBody>
          <a:bodyPr/>
          <a:lstStyle>
            <a:lvl1pPr>
              <a:defRPr/>
            </a:lvl1pPr>
          </a:lstStyle>
          <a:p>
            <a:r>
              <a:rPr lang="en-US" altLang="zh-CN" dirty="0"/>
              <a:t>Click to edit Master title style</a:t>
            </a:r>
            <a:endParaRPr lang="zh-CN" altLang="en-US" dirty="0"/>
          </a:p>
        </p:txBody>
      </p:sp>
      <p:sp>
        <p:nvSpPr>
          <p:cNvPr id="12" name="内容占位符 7"/>
          <p:cNvSpPr>
            <a:spLocks noGrp="1"/>
          </p:cNvSpPr>
          <p:nvPr>
            <p:ph sz="quarter" idx="13"/>
          </p:nvPr>
        </p:nvSpPr>
        <p:spPr>
          <a:xfrm>
            <a:off x="669925" y="1130299"/>
            <a:ext cx="10850563" cy="5006975"/>
          </a:xfrm>
        </p:spPr>
        <p:txBody>
          <a:bodyPr/>
          <a:lstStyle>
            <a:lvl1pPr>
              <a:defRPr/>
            </a:lvl1pPr>
            <a:lvl2pPr>
              <a:defRPr/>
            </a:lvl2pPr>
            <a:lvl3pPr>
              <a:defRPr/>
            </a:lvl3pPr>
            <a:lvl4pPr>
              <a:defRPr/>
            </a:lvl4pPr>
            <a:lvl5pPr>
              <a:defRPr/>
            </a:lvl5pPr>
          </a:lstStyle>
          <a:p>
            <a:pPr lvl="0"/>
            <a:r>
              <a:rPr lang="en-US" altLang="zh-CN" dirty="0"/>
              <a:t>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userDrawn="1">
  <p:cSld name="仅标题页">
    <p:spTree>
      <p:nvGrpSpPr>
        <p:cNvPr id="1" name=""/>
        <p:cNvGrpSpPr/>
        <p:nvPr/>
      </p:nvGrpSpPr>
      <p:grpSpPr>
        <a:xfrm>
          <a:off x="0" y="0"/>
          <a:ext cx="0" cy="0"/>
          <a:chOff x="0" y="0"/>
          <a:chExt cx="0" cy="0"/>
        </a:xfrm>
      </p:grpSpPr>
      <p:sp>
        <p:nvSpPr>
          <p:cNvPr id="2" name="Title 1"/>
          <p:cNvSpPr>
            <a:spLocks noGrp="1"/>
          </p:cNvSpPr>
          <p:nvPr>
            <p:ph type="title"/>
          </p:nvPr>
        </p:nvSpPr>
        <p:spPr>
          <a:xfrm>
            <a:off x="669924" y="1"/>
            <a:ext cx="10850563" cy="1028699"/>
          </a:xfrm>
          <a:prstGeom prst="rect">
            <a:avLst/>
          </a:prstGeom>
        </p:spPr>
        <p:txBody>
          <a:bodyPr/>
          <a:lstStyle>
            <a:lvl1pPr>
              <a:defRPr/>
            </a:lvl1pPr>
          </a:lstStyle>
          <a:p>
            <a:r>
              <a:rPr lang="en-US" altLang="zh-CN" dirty="0"/>
              <a:t>Click to edit Master title style</a:t>
            </a:r>
            <a:endParaRPr lang="en-US" dirty="0"/>
          </a:p>
        </p:txBody>
      </p:sp>
      <p:sp>
        <p:nvSpPr>
          <p:cNvPr id="3" name="Date Placeholder 2"/>
          <p:cNvSpPr>
            <a:spLocks noGrp="1"/>
          </p:cNvSpPr>
          <p:nvPr>
            <p:ph type="dt" sz="half" idx="10"/>
          </p:nvPr>
        </p:nvSpPr>
        <p:spPr>
          <a:xfrm>
            <a:off x="5401732" y="6240463"/>
            <a:ext cx="1388536" cy="206381"/>
          </a:xfrm>
          <a:prstGeom prst="rect">
            <a:avLst/>
          </a:prstGeom>
        </p:spPr>
        <p:txBody>
          <a:bodyPr/>
          <a:lstStyle/>
          <a:p>
            <a:fld id="{6489D9C7-5DC6-4263-87FF-7C99F6FB63C3}" type="datetime1">
              <a:rPr lang="zh-CN" altLang="en-US" smtClean="0"/>
              <a:pPr/>
              <a:t>2021/6/24</a:t>
            </a:fld>
            <a:endParaRPr lang="zh-CN" altLang="en-US"/>
          </a:p>
        </p:txBody>
      </p:sp>
      <p:sp>
        <p:nvSpPr>
          <p:cNvPr id="5" name="Slide Number Placeholder 4"/>
          <p:cNvSpPr>
            <a:spLocks noGrp="1"/>
          </p:cNvSpPr>
          <p:nvPr>
            <p:ph type="sldNum" sz="quarter" idx="12"/>
          </p:nvPr>
        </p:nvSpPr>
        <p:spPr>
          <a:xfrm>
            <a:off x="8610599" y="6240463"/>
            <a:ext cx="2909888" cy="206381"/>
          </a:xfrm>
          <a:prstGeom prst="rect">
            <a:avLst/>
          </a:prstGeom>
        </p:spPr>
        <p:txBody>
          <a:bodyPr/>
          <a:lstStyle/>
          <a:p>
            <a:fld id="{5DD3DB80-B894-403A-B48E-6FDC1A72010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末尾幻灯片">
    <p:spTree>
      <p:nvGrpSpPr>
        <p:cNvPr id="1" name=""/>
        <p:cNvGrpSpPr/>
        <p:nvPr/>
      </p:nvGrpSpPr>
      <p:grpSpPr>
        <a:xfrm>
          <a:off x="0" y="0"/>
          <a:ext cx="0" cy="0"/>
          <a:chOff x="0" y="0"/>
          <a:chExt cx="0" cy="0"/>
        </a:xfrm>
      </p:grpSpPr>
      <p:sp>
        <p:nvSpPr>
          <p:cNvPr id="9" name="矩形 8"/>
          <p:cNvSpPr/>
          <p:nvPr userDrawn="1"/>
        </p:nvSpPr>
        <p:spPr>
          <a:xfrm flipH="1">
            <a:off x="0" y="0"/>
            <a:ext cx="12192000" cy="6858000"/>
          </a:xfrm>
          <a:prstGeom prst="rect">
            <a:avLst/>
          </a:prstGeom>
          <a:blipFill>
            <a:blip r:embed="rId2" cstate="print"/>
            <a:srcRect/>
            <a:stretch>
              <a:fillRect t="-11" b="-1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1"/>
          <p:cNvSpPr>
            <a:spLocks noGrp="1"/>
          </p:cNvSpPr>
          <p:nvPr>
            <p:ph type="ctrTitle" hasCustomPrompt="1"/>
          </p:nvPr>
        </p:nvSpPr>
        <p:spPr>
          <a:xfrm>
            <a:off x="3382962" y="1807491"/>
            <a:ext cx="5426076" cy="1621509"/>
          </a:xfrm>
        </p:spPr>
        <p:txBody>
          <a:bodyPr anchor="b">
            <a:normAutofit/>
          </a:bodyPr>
          <a:lstStyle>
            <a:lvl1pPr marL="0" indent="0" algn="ctr">
              <a:buFont typeface="Arial" panose="020B0604020202020204" pitchFamily="34" charset="0"/>
              <a:buNone/>
              <a:defRPr sz="3200">
                <a:solidFill>
                  <a:schemeClr val="bg1"/>
                </a:solidFill>
              </a:defRPr>
            </a:lvl1pPr>
          </a:lstStyle>
          <a:p>
            <a:r>
              <a:rPr lang="en-US" altLang="zh-CN" dirty="0"/>
              <a:t>Conclusion</a:t>
            </a:r>
            <a:endParaRPr lang="zh-CN" altLang="en-US" dirty="0"/>
          </a:p>
        </p:txBody>
      </p:sp>
      <p:sp>
        <p:nvSpPr>
          <p:cNvPr id="7" name="文本占位符 62"/>
          <p:cNvSpPr>
            <a:spLocks noGrp="1"/>
          </p:cNvSpPr>
          <p:nvPr>
            <p:ph type="body" sz="quarter" idx="18" hasCustomPrompt="1"/>
          </p:nvPr>
        </p:nvSpPr>
        <p:spPr>
          <a:xfrm>
            <a:off x="3382962" y="4113727"/>
            <a:ext cx="5426076" cy="310871"/>
          </a:xfrm>
        </p:spPr>
        <p:txBody>
          <a:bodyPr vert="horz" lIns="91440" tIns="45720" rIns="91440" bIns="45720" rtlCol="0">
            <a:normAutofit/>
          </a:bodyPr>
          <a:lstStyle>
            <a:lvl1pPr marL="0" indent="0" algn="ctr">
              <a:buNone/>
              <a:defRPr lang="zh-CN" altLang="en-US" sz="15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600" marR="0" lvl="0" indent="-228600" fontAlgn="auto">
              <a:spcAft>
                <a:spcPts val="0"/>
              </a:spcAft>
              <a:buClrTx/>
              <a:buSzTx/>
            </a:pPr>
            <a:r>
              <a:rPr lang="en-US" altLang="zh-CN" dirty="0"/>
              <a:t>Data</a:t>
            </a:r>
          </a:p>
        </p:txBody>
      </p:sp>
      <p:sp>
        <p:nvSpPr>
          <p:cNvPr id="8" name="文本占位符 13"/>
          <p:cNvSpPr>
            <a:spLocks noGrp="1"/>
          </p:cNvSpPr>
          <p:nvPr>
            <p:ph type="body" sz="quarter" idx="10" hasCustomPrompt="1"/>
          </p:nvPr>
        </p:nvSpPr>
        <p:spPr>
          <a:xfrm>
            <a:off x="3382963" y="3817456"/>
            <a:ext cx="5426076" cy="296271"/>
          </a:xfrm>
        </p:spPr>
        <p:txBody>
          <a:bodyPr vert="horz" anchor="ctr">
            <a:noAutofit/>
          </a:bodyPr>
          <a:lstStyle>
            <a:lvl1pPr marL="0" indent="0" algn="ctr">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grpSp>
        <p:nvGrpSpPr>
          <p:cNvPr id="2" name="组合 1"/>
          <p:cNvGrpSpPr/>
          <p:nvPr userDrawn="1"/>
        </p:nvGrpSpPr>
        <p:grpSpPr>
          <a:xfrm>
            <a:off x="349966" y="0"/>
            <a:ext cx="140967" cy="962147"/>
            <a:chOff x="281524" y="0"/>
            <a:chExt cx="105725" cy="721610"/>
          </a:xfrm>
          <a:solidFill>
            <a:srgbClr val="1A7BAE"/>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矩形 5"/>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7" name="组合 6"/>
          <p:cNvGrpSpPr/>
          <p:nvPr userDrawn="1"/>
        </p:nvGrpSpPr>
        <p:grpSpPr>
          <a:xfrm rot="10800000">
            <a:off x="11735675" y="6617464"/>
            <a:ext cx="140967" cy="240536"/>
            <a:chOff x="281524" y="0"/>
            <a:chExt cx="105725" cy="721610"/>
          </a:xfrm>
          <a:solidFill>
            <a:srgbClr val="1A7BAE"/>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700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18739136"/>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grpSp>
        <p:nvGrpSpPr>
          <p:cNvPr id="3" name="组合 2"/>
          <p:cNvGrpSpPr/>
          <p:nvPr userDrawn="1"/>
        </p:nvGrpSpPr>
        <p:grpSpPr>
          <a:xfrm>
            <a:off x="375366" y="0"/>
            <a:ext cx="140967" cy="962147"/>
            <a:chOff x="281524" y="0"/>
            <a:chExt cx="105725" cy="721610"/>
          </a:xfrm>
          <a:solidFill>
            <a:srgbClr val="1A7BAE"/>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矩形 3"/>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954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132004089"/>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352305" y="276226"/>
            <a:ext cx="5487391" cy="314959"/>
          </a:xfrm>
        </p:spPr>
        <p:txBody>
          <a:bodyPr lIns="0" tIns="0" rIns="0" bIns="0"/>
          <a:lstStyle>
            <a:lvl1pPr>
              <a:defRPr sz="1900" b="0" i="0">
                <a:solidFill>
                  <a:srgbClr val="45B9A4"/>
                </a:solidFill>
                <a:latin typeface="Noto Sans CJK JP Regular"/>
                <a:cs typeface="Noto Sans CJK JP Regular"/>
              </a:defRPr>
            </a:lvl1pPr>
          </a:lstStyle>
          <a:p>
            <a:endParaRPr/>
          </a:p>
        </p:txBody>
      </p:sp>
      <p:sp>
        <p:nvSpPr>
          <p:cNvPr id="3" name="Holder 3"/>
          <p:cNvSpPr>
            <a:spLocks noGrp="1"/>
          </p:cNvSpPr>
          <p:nvPr>
            <p:ph type="body" idx="1"/>
          </p:nvPr>
        </p:nvSpPr>
        <p:spPr>
          <a:xfrm>
            <a:off x="836930" y="2606777"/>
            <a:ext cx="10518140" cy="1809751"/>
          </a:xfrm>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a:xfrm>
            <a:off x="10572623" y="6521047"/>
            <a:ext cx="1244600" cy="184667"/>
          </a:xfrm>
          <a:prstGeom prst="rect">
            <a:avLst/>
          </a:prstGeom>
        </p:spPr>
        <p:txBody>
          <a:bodyPr lIns="0" tIns="0" rIns="0" bIns="0"/>
          <a:lstStyle>
            <a:lvl1pPr>
              <a:defRPr sz="1200" b="0" i="0">
                <a:solidFill>
                  <a:schemeClr val="bg1"/>
                </a:solidFill>
                <a:latin typeface="Noto Sans CJK JP Regular"/>
                <a:cs typeface="Noto Sans CJK JP Regular"/>
              </a:defRPr>
            </a:lvl1pPr>
          </a:lstStyle>
          <a:p>
            <a:pPr marL="16933">
              <a:spcBef>
                <a:spcPts val="227"/>
              </a:spcBef>
            </a:pPr>
            <a:r>
              <a:rPr lang="zh-CN" altLang="en-US"/>
              <a:t>智慧园区解决方案</a:t>
            </a:r>
            <a:endParaRPr lang="zh-CN" altLang="en-US" dirty="0"/>
          </a:p>
        </p:txBody>
      </p:sp>
      <p:sp>
        <p:nvSpPr>
          <p:cNvPr id="5" name="Holder 5"/>
          <p:cNvSpPr>
            <a:spLocks noGrp="1"/>
          </p:cNvSpPr>
          <p:nvPr>
            <p:ph type="dt" sz="half" idx="6"/>
          </p:nvPr>
        </p:nvSpPr>
        <p:spPr>
          <a:xfrm>
            <a:off x="609600" y="6377941"/>
            <a:ext cx="2804160" cy="342900"/>
          </a:xfrm>
        </p:spPr>
        <p:txBody>
          <a:bodyPr lIns="0" tIns="0" rIns="0" bIns="0"/>
          <a:lstStyle>
            <a:lvl1pPr algn="l">
              <a:defRPr>
                <a:solidFill>
                  <a:schemeClr val="tx1">
                    <a:tint val="75000"/>
                  </a:schemeClr>
                </a:solidFill>
              </a:defRPr>
            </a:lvl1pPr>
          </a:lstStyle>
          <a:p>
            <a:fld id="{1D8BD707-D9CF-40AE-B4C6-C98DA3205C09}" type="datetimeFigureOut">
              <a:rPr lang="en-US"/>
              <a:pPr/>
              <a:t>6/24/2021</a:t>
            </a:fld>
            <a:endParaRPr lang="en-US"/>
          </a:p>
        </p:txBody>
      </p:sp>
      <p:sp>
        <p:nvSpPr>
          <p:cNvPr id="6" name="Holder 6"/>
          <p:cNvSpPr>
            <a:spLocks noGrp="1"/>
          </p:cNvSpPr>
          <p:nvPr>
            <p:ph type="sldNum" sz="quarter" idx="7"/>
          </p:nvPr>
        </p:nvSpPr>
        <p:spPr>
          <a:xfrm>
            <a:off x="8778240" y="6377941"/>
            <a:ext cx="2804160" cy="342900"/>
          </a:xfr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xmlns="" val="265925387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标题占位符 1"/>
          <p:cNvSpPr>
            <a:spLocks noGrp="1"/>
          </p:cNvSpPr>
          <p:nvPr>
            <p:ph type="title"/>
          </p:nvPr>
        </p:nvSpPr>
        <p:spPr>
          <a:xfrm>
            <a:off x="669924" y="1"/>
            <a:ext cx="10850563" cy="1028699"/>
          </a:xfrm>
          <a:prstGeom prst="rect">
            <a:avLst/>
          </a:prstGeom>
        </p:spPr>
        <p:txBody>
          <a:bodyPr vert="horz" lIns="91440" tIns="45720" rIns="91440" bIns="45720" rtlCol="0" anchor="b">
            <a:normAutofit/>
          </a:bodyPr>
          <a:lstStyle/>
          <a:p>
            <a:r>
              <a:rPr lang="en-US" altLang="zh-CN" dirty="0"/>
              <a:t>Click to edit Master title style</a:t>
            </a:r>
            <a:endParaRPr lang="zh-CN" altLang="en-US" dirty="0"/>
          </a:p>
        </p:txBody>
      </p:sp>
      <p:sp>
        <p:nvSpPr>
          <p:cNvPr id="12" name="文本占位符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zh-CN" altLang="en-US" dirty="0"/>
          </a:p>
        </p:txBody>
      </p:sp>
      <p:cxnSp>
        <p:nvCxnSpPr>
          <p:cNvPr id="13" name="直接连接符 12"/>
          <p:cNvCxnSpPr/>
          <p:nvPr userDrawn="1"/>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日期占位符 3"/>
          <p:cNvSpPr>
            <a:spLocks noGrp="1"/>
          </p:cNvSpPr>
          <p:nvPr>
            <p:ph type="dt" sz="half" idx="2"/>
          </p:nvPr>
        </p:nvSpPr>
        <p:spPr>
          <a:xfrm>
            <a:off x="5401732" y="6240463"/>
            <a:ext cx="1388536" cy="206381"/>
          </a:xfrm>
          <a:prstGeom prst="rect">
            <a:avLst/>
          </a:prstGeom>
        </p:spPr>
        <p:txBody>
          <a:bodyPr vert="horz" lIns="91440" tIns="45720" rIns="91440" bIns="45720" rtlCol="0" anchor="ctr"/>
          <a:lstStyle>
            <a:lvl1pPr algn="ctr">
              <a:defRPr sz="1000">
                <a:solidFill>
                  <a:schemeClr val="tx1">
                    <a:lumMod val="50000"/>
                    <a:lumOff val="50000"/>
                  </a:schemeClr>
                </a:solidFill>
                <a:latin typeface="+mj-ea"/>
                <a:ea typeface="+mj-ea"/>
              </a:defRPr>
            </a:lvl1pPr>
          </a:lstStyle>
          <a:p>
            <a:fld id="{6489D9C7-5DC6-4263-87FF-7C99F6FB63C3}" type="datetime1">
              <a:rPr lang="zh-CN" altLang="en-US" smtClean="0"/>
              <a:pPr/>
              <a:t>2021/6/24</a:t>
            </a:fld>
            <a:endParaRPr lang="zh-CN" altLang="en-US"/>
          </a:p>
        </p:txBody>
      </p:sp>
      <p:sp>
        <p:nvSpPr>
          <p:cNvPr id="16" name="灯片编号占位符 5"/>
          <p:cNvSpPr>
            <a:spLocks noGrp="1"/>
          </p:cNvSpPr>
          <p:nvPr>
            <p:ph type="sldNum" sz="quarter" idx="4"/>
          </p:nvPr>
        </p:nvSpPr>
        <p:spPr>
          <a:xfrm>
            <a:off x="8610599" y="6240463"/>
            <a:ext cx="2909888" cy="206381"/>
          </a:xfrm>
          <a:prstGeom prst="rect">
            <a:avLst/>
          </a:prstGeom>
        </p:spPr>
        <p:txBody>
          <a:bodyPr vert="horz" lIns="91440" tIns="45720" rIns="91440" bIns="45720" rtlCol="0" anchor="ctr"/>
          <a:lstStyle>
            <a:lvl1pPr algn="r">
              <a:defRPr sz="1000">
                <a:solidFill>
                  <a:schemeClr val="tx1">
                    <a:lumMod val="50000"/>
                    <a:lumOff val="50000"/>
                  </a:schemeClr>
                </a:solidFill>
                <a:latin typeface="+mj-ea"/>
                <a:ea typeface="+mj-ea"/>
              </a:defRPr>
            </a:lvl1pPr>
          </a:lstStyle>
          <a:p>
            <a:fld id="{5DD3DB80-B894-403A-B48E-6FDC1A72010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dt="0"/>
  <p:txStyles>
    <p:titleStyle>
      <a:lvl1pPr algn="l" defTabSz="913765" rtl="0" eaLnBrk="1" latinLnBrk="0" hangingPunct="1">
        <a:lnSpc>
          <a:spcPct val="90000"/>
        </a:lnSpc>
        <a:spcBef>
          <a:spcPct val="0"/>
        </a:spcBef>
        <a:buNone/>
        <a:defRPr sz="2800" b="1" kern="1200">
          <a:solidFill>
            <a:schemeClr val="tx1"/>
          </a:solidFill>
          <a:latin typeface="+mj-ea"/>
          <a:ea typeface="+mj-ea"/>
          <a:cs typeface="+mj-cs"/>
        </a:defRPr>
      </a:lvl1pPr>
    </p:titleStyle>
    <p:bodyStyle>
      <a:lvl1pPr marL="228600" indent="-228600" algn="l" defTabSz="913765" rtl="0" eaLnBrk="1" latinLnBrk="0" hangingPunct="1">
        <a:lnSpc>
          <a:spcPct val="90000"/>
        </a:lnSpc>
        <a:spcBef>
          <a:spcPts val="1000"/>
        </a:spcBef>
        <a:buFont typeface="Arial" panose="020B0604020202020204" pitchFamily="34" charset="0"/>
        <a:buChar char="•"/>
        <a:defRPr sz="1800" kern="1200">
          <a:solidFill>
            <a:schemeClr val="tx1"/>
          </a:solidFill>
          <a:latin typeface="+mj-ea"/>
          <a:ea typeface="+mj-ea"/>
          <a:cs typeface="+mn-cs"/>
        </a:defRPr>
      </a:lvl1pPr>
      <a:lvl2pPr marL="685800" indent="-228600" algn="l" defTabSz="913765" rtl="0" eaLnBrk="1" latinLnBrk="0" hangingPunct="1">
        <a:lnSpc>
          <a:spcPct val="90000"/>
        </a:lnSpc>
        <a:spcBef>
          <a:spcPts val="500"/>
        </a:spcBef>
        <a:buFont typeface="Arial" panose="020B0604020202020204" pitchFamily="34" charset="0"/>
        <a:buChar char="•"/>
        <a:defRPr sz="1600" kern="1200">
          <a:solidFill>
            <a:schemeClr val="tx1"/>
          </a:solidFill>
          <a:latin typeface="+mj-ea"/>
          <a:ea typeface="+mj-ea"/>
          <a:cs typeface="+mn-cs"/>
        </a:defRPr>
      </a:lvl2pPr>
      <a:lvl3pPr marL="1143000" indent="-228600" algn="l" defTabSz="913765" rtl="0" eaLnBrk="1" latinLnBrk="0" hangingPunct="1">
        <a:lnSpc>
          <a:spcPct val="90000"/>
        </a:lnSpc>
        <a:spcBef>
          <a:spcPts val="500"/>
        </a:spcBef>
        <a:buFont typeface="Arial" panose="020B0604020202020204" pitchFamily="34" charset="0"/>
        <a:buChar char="•"/>
        <a:defRPr sz="1400" kern="1200">
          <a:solidFill>
            <a:schemeClr val="tx1"/>
          </a:solidFill>
          <a:latin typeface="+mj-ea"/>
          <a:ea typeface="+mj-ea"/>
          <a:cs typeface="+mn-cs"/>
        </a:defRPr>
      </a:lvl3pPr>
      <a:lvl4pPr marL="1600200" indent="-228600" algn="l" defTabSz="913765" rtl="0" eaLnBrk="1" latinLnBrk="0" hangingPunct="1">
        <a:lnSpc>
          <a:spcPct val="90000"/>
        </a:lnSpc>
        <a:spcBef>
          <a:spcPts val="500"/>
        </a:spcBef>
        <a:buFont typeface="Arial" panose="020B0604020202020204" pitchFamily="34" charset="0"/>
        <a:buChar char="•"/>
        <a:defRPr sz="1200" kern="1200">
          <a:solidFill>
            <a:schemeClr val="tx1"/>
          </a:solidFill>
          <a:latin typeface="+mj-ea"/>
          <a:ea typeface="+mj-ea"/>
          <a:cs typeface="+mn-cs"/>
        </a:defRPr>
      </a:lvl4pPr>
      <a:lvl5pPr marL="2057400" indent="-228600" algn="l" defTabSz="913765" rtl="0" eaLnBrk="1" latinLnBrk="0" hangingPunct="1">
        <a:lnSpc>
          <a:spcPct val="90000"/>
        </a:lnSpc>
        <a:spcBef>
          <a:spcPts val="500"/>
        </a:spcBef>
        <a:buFont typeface="Arial" panose="020B0604020202020204" pitchFamily="34" charset="0"/>
        <a:buChar char="•"/>
        <a:defRPr sz="1200" kern="1200">
          <a:solidFill>
            <a:schemeClr val="tx1"/>
          </a:solidFill>
          <a:latin typeface="+mj-ea"/>
          <a:ea typeface="+mj-ea"/>
          <a:cs typeface="+mn-cs"/>
        </a:defRPr>
      </a:lvl5pPr>
      <a:lvl6pPr marL="25146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986313" y="2217816"/>
            <a:ext cx="8324636" cy="2598024"/>
          </a:xfrm>
        </p:spPr>
        <p:txBody>
          <a:bodyPr>
            <a:normAutofit fontScale="77500" lnSpcReduction="20000"/>
          </a:bodyPr>
          <a:lstStyle/>
          <a:p>
            <a:r>
              <a:rPr lang="zh-CN" altLang="en-US" sz="3200" b="1" dirty="0" smtClean="0"/>
              <a:t>一、起草背景</a:t>
            </a:r>
            <a:endParaRPr lang="zh-CN" altLang="en-US" sz="3200" dirty="0" smtClean="0"/>
          </a:p>
          <a:p>
            <a:r>
              <a:rPr lang="zh-CN" altLang="en-US" sz="2800" dirty="0" smtClean="0"/>
              <a:t>     为</a:t>
            </a:r>
            <a:r>
              <a:rPr lang="zh-CN" altLang="en-US" sz="2800" dirty="0" smtClean="0"/>
              <a:t>贯彻落实国家和省海绵城市建设的相关要求，</a:t>
            </a:r>
            <a:r>
              <a:rPr lang="zh-CN" altLang="en-US" sz="2800" dirty="0" smtClean="0"/>
              <a:t>深入</a:t>
            </a:r>
            <a:endParaRPr lang="en-US" altLang="zh-CN" sz="2800" dirty="0" smtClean="0"/>
          </a:p>
          <a:p>
            <a:r>
              <a:rPr lang="zh-CN" altLang="en-US" sz="2800" dirty="0" smtClean="0"/>
              <a:t>推进</a:t>
            </a:r>
            <a:r>
              <a:rPr lang="zh-CN" altLang="en-US" sz="2800" dirty="0" smtClean="0"/>
              <a:t>我市海绵城市建设工作，实现城市建设模式转型，</a:t>
            </a:r>
            <a:r>
              <a:rPr lang="zh-CN" altLang="en-US" sz="2800" dirty="0" smtClean="0"/>
              <a:t>指导</a:t>
            </a:r>
            <a:endParaRPr lang="en-US" altLang="zh-CN" sz="2800" dirty="0" smtClean="0"/>
          </a:p>
          <a:p>
            <a:r>
              <a:rPr lang="zh-CN" altLang="en-US" sz="2800" dirty="0" smtClean="0"/>
              <a:t>和</a:t>
            </a:r>
            <a:r>
              <a:rPr lang="zh-CN" altLang="en-US" sz="2800" dirty="0" smtClean="0"/>
              <a:t>规范沈阳市海绵城市设施运行维护与管理，保证相关</a:t>
            </a:r>
            <a:r>
              <a:rPr lang="zh-CN" altLang="en-US" sz="2800" dirty="0" smtClean="0"/>
              <a:t>工程</a:t>
            </a:r>
            <a:endParaRPr lang="en-US" altLang="zh-CN" sz="2800" dirty="0" smtClean="0"/>
          </a:p>
          <a:p>
            <a:r>
              <a:rPr lang="zh-CN" altLang="en-US" sz="2800" dirty="0" smtClean="0"/>
              <a:t>设施</a:t>
            </a:r>
            <a:r>
              <a:rPr lang="zh-CN" altLang="en-US" sz="2800" dirty="0" smtClean="0"/>
              <a:t>建成后能达到设计目标以及长久的发挥海绵设施的</a:t>
            </a:r>
            <a:r>
              <a:rPr lang="zh-CN" altLang="en-US" sz="2800" dirty="0" smtClean="0"/>
              <a:t>工程</a:t>
            </a:r>
            <a:endParaRPr lang="en-US" altLang="zh-CN" sz="2800" dirty="0" smtClean="0"/>
          </a:p>
          <a:p>
            <a:r>
              <a:rPr lang="zh-CN" altLang="en-US" sz="2800" dirty="0" smtClean="0"/>
              <a:t>效果</a:t>
            </a:r>
            <a:r>
              <a:rPr lang="zh-CN" altLang="en-US" sz="2800" dirty="0" smtClean="0"/>
              <a:t>，参考国家及行业相关标准，结合实际，我局起草</a:t>
            </a:r>
            <a:r>
              <a:rPr lang="zh-CN" altLang="en-US" sz="2800" dirty="0" smtClean="0"/>
              <a:t>了</a:t>
            </a:r>
            <a:endParaRPr lang="en-US" altLang="zh-CN" sz="2800" dirty="0" smtClean="0"/>
          </a:p>
          <a:p>
            <a:r>
              <a:rPr lang="en-US" altLang="zh-CN" sz="2800" dirty="0" smtClean="0"/>
              <a:t>《</a:t>
            </a:r>
            <a:r>
              <a:rPr lang="zh-CN" altLang="en-US" sz="2800" dirty="0" smtClean="0"/>
              <a:t>沈阳市海绵城市设施运营与维护导则</a:t>
            </a:r>
            <a:r>
              <a:rPr lang="en-US" altLang="zh-CN" sz="2800" dirty="0" smtClean="0"/>
              <a:t>》</a:t>
            </a:r>
            <a:r>
              <a:rPr lang="zh-CN" altLang="en-US" sz="2800" dirty="0" smtClean="0"/>
              <a:t>。</a:t>
            </a:r>
            <a:endParaRPr lang="zh-CN" altLang="en-US" sz="2800" dirty="0"/>
          </a:p>
        </p:txBody>
      </p:sp>
      <p:sp>
        <p:nvSpPr>
          <p:cNvPr id="4" name="标题 3"/>
          <p:cNvSpPr>
            <a:spLocks noGrp="1"/>
          </p:cNvSpPr>
          <p:nvPr>
            <p:ph type="ctrTitle"/>
          </p:nvPr>
        </p:nvSpPr>
        <p:spPr>
          <a:xfrm>
            <a:off x="0" y="795608"/>
            <a:ext cx="12471816" cy="1467907"/>
          </a:xfrm>
        </p:spPr>
        <p:txBody>
          <a:bodyPr>
            <a:noAutofit/>
          </a:bodyPr>
          <a:lstStyle/>
          <a:p>
            <a:r>
              <a:rPr lang="en-US" altLang="zh-CN" dirty="0" smtClean="0"/>
              <a:t>《</a:t>
            </a:r>
            <a:r>
              <a:rPr lang="zh-CN" altLang="en-US" dirty="0" smtClean="0"/>
              <a:t>沈阳市海绵城市设施运行与维护导则</a:t>
            </a:r>
            <a:r>
              <a:rPr lang="en-US" altLang="zh-CN" dirty="0" smtClean="0"/>
              <a:t>》</a:t>
            </a:r>
            <a:r>
              <a:rPr lang="zh-CN" altLang="en-US" dirty="0" smtClean="0"/>
              <a:t>方案解读</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二、主要</a:t>
            </a:r>
            <a:r>
              <a:rPr lang="zh-CN" altLang="en-US" dirty="0" smtClean="0"/>
              <a:t>内容解读</a:t>
            </a:r>
            <a:endParaRPr lang="zh-CN" altLang="en-US" dirty="0"/>
          </a:p>
        </p:txBody>
      </p:sp>
      <p:sp>
        <p:nvSpPr>
          <p:cNvPr id="4" name="文本框 2"/>
          <p:cNvSpPr txBox="1"/>
          <p:nvPr/>
        </p:nvSpPr>
        <p:spPr>
          <a:xfrm>
            <a:off x="559558" y="1180843"/>
            <a:ext cx="7471921" cy="3950688"/>
          </a:xfrm>
          <a:prstGeom prst="rect">
            <a:avLst/>
          </a:prstGeom>
          <a:noFill/>
          <a:ln w="12700" cmpd="sng">
            <a:noFill/>
            <a:prstDash val="solid"/>
          </a:ln>
        </p:spPr>
        <p:txBody>
          <a:bodyPr wrap="square" lIns="36000" tIns="36000" rIns="36000" bIns="36000" rtlCol="0" anchor="ctr" anchorCtr="0">
            <a:spAutoFit/>
          </a:bodyPr>
          <a:lstStyle/>
          <a:p>
            <a:r>
              <a:rPr lang="zh-CN" altLang="en-US" sz="2000" dirty="0" smtClean="0"/>
              <a:t>     </a:t>
            </a:r>
            <a:r>
              <a:rPr lang="zh-CN" altLang="en-US" sz="2400" dirty="0" smtClean="0">
                <a:latin typeface="+mn-ea"/>
              </a:rPr>
              <a:t>本</a:t>
            </a:r>
            <a:r>
              <a:rPr lang="en-US" altLang="zh-CN" sz="2400" dirty="0" smtClean="0">
                <a:latin typeface="+mn-ea"/>
              </a:rPr>
              <a:t>《</a:t>
            </a:r>
            <a:r>
              <a:rPr lang="zh-CN" altLang="en-US" sz="2400" dirty="0" smtClean="0">
                <a:latin typeface="+mn-ea"/>
              </a:rPr>
              <a:t>导则</a:t>
            </a:r>
            <a:r>
              <a:rPr lang="en-US" altLang="zh-CN" sz="2400" dirty="0" smtClean="0">
                <a:latin typeface="+mn-ea"/>
              </a:rPr>
              <a:t>》</a:t>
            </a:r>
            <a:r>
              <a:rPr lang="zh-CN" altLang="en-US" sz="2400" dirty="0" smtClean="0">
                <a:latin typeface="+mn-ea"/>
              </a:rPr>
              <a:t>共九章，包括：总则，术语，基本规定，渗透设施，储存设施，调节设施，转输设施，截污净化设施和运行维护管理等方面内容。</a:t>
            </a:r>
            <a:r>
              <a:rPr lang="en-US" sz="2400" dirty="0" smtClean="0">
                <a:latin typeface="+mn-ea"/>
              </a:rPr>
              <a:t> </a:t>
            </a:r>
            <a:endParaRPr lang="zh-CN" altLang="en-US" sz="2400" dirty="0" smtClean="0">
              <a:latin typeface="+mn-ea"/>
            </a:endParaRPr>
          </a:p>
          <a:p>
            <a:endParaRPr lang="en-US" altLang="zh-CN" sz="2000" b="1" dirty="0" smtClean="0"/>
          </a:p>
          <a:p>
            <a:endParaRPr lang="en-US" altLang="zh-CN" sz="2000" b="1" dirty="0" smtClean="0"/>
          </a:p>
          <a:p>
            <a:r>
              <a:rPr lang="en-US" altLang="zh-CN" sz="2000" b="1" dirty="0" smtClean="0"/>
              <a:t>     </a:t>
            </a:r>
            <a:r>
              <a:rPr lang="zh-CN" altLang="en-US" sz="2000" dirty="0" smtClean="0"/>
              <a:t>一是总则。明确了</a:t>
            </a:r>
            <a:r>
              <a:rPr lang="en-US" altLang="zh-CN" sz="2000" dirty="0" smtClean="0"/>
              <a:t>《</a:t>
            </a:r>
            <a:r>
              <a:rPr lang="zh-CN" altLang="en-US" sz="2000" dirty="0" smtClean="0"/>
              <a:t>导则</a:t>
            </a:r>
            <a:r>
              <a:rPr lang="en-US" altLang="zh-CN" sz="2000" dirty="0" smtClean="0"/>
              <a:t>》</a:t>
            </a:r>
            <a:r>
              <a:rPr lang="zh-CN" altLang="en-US" sz="2000" dirty="0" smtClean="0"/>
              <a:t>的编制意义，适用范围、坚持原则和运营维护相关要求。</a:t>
            </a:r>
          </a:p>
          <a:p>
            <a:endParaRPr lang="en-US" altLang="zh-CN" sz="2000" dirty="0" smtClean="0"/>
          </a:p>
          <a:p>
            <a:endParaRPr lang="en-US" altLang="zh-CN" sz="2000" dirty="0" smtClean="0"/>
          </a:p>
          <a:p>
            <a:r>
              <a:rPr lang="zh-CN" altLang="en-US" sz="2000" dirty="0" smtClean="0"/>
              <a:t>     二是术语。明确了海绵城市，运行维护，常规维护，日常巡视，特殊巡视，巡视，检查，汛期，低影响开发，雨水滞留，雨水调蓄等相关术语的含义。</a:t>
            </a:r>
          </a:p>
        </p:txBody>
      </p:sp>
    </p:spTree>
    <p:extLst>
      <p:ext uri="{BB962C8B-B14F-4D97-AF65-F5344CB8AC3E}">
        <p14:creationId xmlns:p14="http://schemas.microsoft.com/office/powerpoint/2010/main" xmlns="" val="3869342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二、主要内容解读</a:t>
            </a:r>
            <a:endParaRPr lang="zh-CN" altLang="en-US" dirty="0"/>
          </a:p>
        </p:txBody>
      </p:sp>
      <p:sp>
        <p:nvSpPr>
          <p:cNvPr id="38" name="文本框 2"/>
          <p:cNvSpPr txBox="1"/>
          <p:nvPr/>
        </p:nvSpPr>
        <p:spPr>
          <a:xfrm>
            <a:off x="614149" y="1146852"/>
            <a:ext cx="10931857" cy="3981465"/>
          </a:xfrm>
          <a:prstGeom prst="rect">
            <a:avLst/>
          </a:prstGeom>
          <a:noFill/>
          <a:ln w="12700" cmpd="sng">
            <a:noFill/>
            <a:prstDash val="solid"/>
          </a:ln>
        </p:spPr>
        <p:txBody>
          <a:bodyPr wrap="square" lIns="36000" tIns="36000" rIns="36000" bIns="36000" rtlCol="0" anchor="ctr" anchorCtr="0">
            <a:spAutoFit/>
          </a:bodyPr>
          <a:lstStyle/>
          <a:p>
            <a:r>
              <a:rPr lang="zh-CN" altLang="en-US" sz="1600" b="1" dirty="0" smtClean="0"/>
              <a:t>    </a:t>
            </a:r>
            <a:endParaRPr lang="en-US" altLang="zh-CN" sz="1600" b="1" dirty="0" smtClean="0"/>
          </a:p>
          <a:p>
            <a:endParaRPr lang="en-US" altLang="zh-CN" sz="1600" b="1" dirty="0" smtClean="0"/>
          </a:p>
          <a:p>
            <a:r>
              <a:rPr lang="zh-CN" altLang="en-US" sz="1600" b="1" dirty="0" smtClean="0"/>
              <a:t>三</a:t>
            </a:r>
            <a:r>
              <a:rPr lang="zh-CN" altLang="en-US" sz="1600" b="1" dirty="0" smtClean="0"/>
              <a:t>是基本规定。</a:t>
            </a:r>
            <a:r>
              <a:rPr lang="zh-CN" altLang="en-US" sz="1600" dirty="0" smtClean="0"/>
              <a:t>明确海绵城市设施运行维护与管理的制度制定，人员配备，维护计划制定，技术档案建立，巡视规定，特殊天气应对和宣传教育引导等相关内容。</a:t>
            </a:r>
          </a:p>
          <a:p>
            <a:r>
              <a:rPr lang="zh-CN" altLang="en-US" sz="1600" b="1" dirty="0" smtClean="0"/>
              <a:t>    </a:t>
            </a:r>
            <a:endParaRPr lang="en-US" altLang="zh-CN" sz="1600" b="1" dirty="0" smtClean="0"/>
          </a:p>
          <a:p>
            <a:r>
              <a:rPr lang="zh-CN" altLang="en-US" sz="1600" b="1" dirty="0" smtClean="0"/>
              <a:t>四</a:t>
            </a:r>
            <a:r>
              <a:rPr lang="zh-CN" altLang="en-US" sz="1600" b="1" dirty="0" smtClean="0"/>
              <a:t>是渗透设施</a:t>
            </a:r>
            <a:r>
              <a:rPr lang="zh-CN" altLang="en-US" sz="1600" dirty="0" smtClean="0"/>
              <a:t>。明确了渗透设施运行与维护一般规定，透水砖路面、透水混凝土路面、绿化屋面、下沉式绿地等海绵设施养护运行标准、巡视检查标准，以及维护项目、维护周期和维护方法。</a:t>
            </a:r>
          </a:p>
          <a:p>
            <a:r>
              <a:rPr lang="zh-CN" altLang="en-US" sz="1600" b="1" dirty="0" smtClean="0"/>
              <a:t>    </a:t>
            </a:r>
            <a:endParaRPr lang="en-US" altLang="zh-CN" sz="1600" b="1" dirty="0" smtClean="0"/>
          </a:p>
          <a:p>
            <a:r>
              <a:rPr lang="zh-CN" altLang="en-US" sz="1600" b="1" dirty="0" smtClean="0"/>
              <a:t>五</a:t>
            </a:r>
            <a:r>
              <a:rPr lang="zh-CN" altLang="en-US" sz="1600" b="1" dirty="0" smtClean="0"/>
              <a:t>是储存设施</a:t>
            </a:r>
            <a:r>
              <a:rPr lang="zh-CN" altLang="en-US" sz="1600" dirty="0" smtClean="0"/>
              <a:t>。明确了储存设施运行与维护一般规定，湿塘、雨水湿地、蓄水池、雨水罐和雨水模块等海绵设施养护运行标准、巡视检查标准，以及维护项目、维护周期和维护方法</a:t>
            </a:r>
            <a:r>
              <a:rPr lang="zh-CN" altLang="en-US" sz="1600" dirty="0" smtClean="0"/>
              <a:t>。</a:t>
            </a:r>
            <a:endParaRPr lang="en-US" altLang="zh-CN" sz="1600" dirty="0" smtClean="0"/>
          </a:p>
          <a:p>
            <a:endParaRPr lang="en-US" altLang="zh-CN" sz="1600" b="1" dirty="0" smtClean="0"/>
          </a:p>
          <a:p>
            <a:r>
              <a:rPr lang="zh-CN" altLang="en-US" sz="1600" b="1" dirty="0" smtClean="0"/>
              <a:t>六</a:t>
            </a:r>
            <a:r>
              <a:rPr lang="zh-CN" altLang="en-US" sz="1600" b="1" dirty="0" smtClean="0"/>
              <a:t>是调节设施</a:t>
            </a:r>
            <a:r>
              <a:rPr lang="zh-CN" altLang="en-US" sz="1600" dirty="0" smtClean="0"/>
              <a:t>。明确了调节设施运行与维护一般规定，调节塘和调节池等海绵设施养护运行标准、巡视检查标准，以及维护项目、维护周期和维护方法。</a:t>
            </a:r>
          </a:p>
          <a:p>
            <a:endParaRPr lang="zh-CN" altLang="en-US" sz="1600" dirty="0" smtClean="0"/>
          </a:p>
          <a:p>
            <a:pPr marL="285750" indent="-285750" eaLnBrk="1" latinLnBrk="0" hangingPunct="1">
              <a:lnSpc>
                <a:spcPct val="150000"/>
              </a:lnSpc>
              <a:buFont typeface="Wingdings" panose="05000000000000000000" charset="0"/>
              <a:buChar char="l"/>
            </a:pPr>
            <a:endParaRPr lang="zh-CN" altLang="en-US" sz="2000" dirty="0">
              <a:solidFill>
                <a:schemeClr val="tx2"/>
              </a:solidFill>
              <a:latin typeface="宋体" panose="02010600030101010101" pitchFamily="2" charset="-122"/>
            </a:endParaRPr>
          </a:p>
        </p:txBody>
      </p:sp>
    </p:spTree>
    <p:extLst>
      <p:ext uri="{BB962C8B-B14F-4D97-AF65-F5344CB8AC3E}">
        <p14:creationId xmlns:p14="http://schemas.microsoft.com/office/powerpoint/2010/main" xmlns="" val="2408230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smtClean="0"/>
              <a:t>二、主要内容解读</a:t>
            </a:r>
            <a:endParaRPr lang="zh-CN" altLang="en-US" dirty="0"/>
          </a:p>
        </p:txBody>
      </p:sp>
      <p:sp>
        <p:nvSpPr>
          <p:cNvPr id="4" name="标题 2"/>
          <p:cNvSpPr txBox="1">
            <a:spLocks/>
          </p:cNvSpPr>
          <p:nvPr/>
        </p:nvSpPr>
        <p:spPr>
          <a:xfrm>
            <a:off x="669924" y="1"/>
            <a:ext cx="10850563" cy="1028699"/>
          </a:xfrm>
          <a:prstGeom prst="rect">
            <a:avLst/>
          </a:prstGeom>
        </p:spPr>
        <p:txBody>
          <a:bodyPr vert="horz" lIns="91440" tIns="45720" rIns="91440" bIns="45720" rtlCol="0" anchor="b">
            <a:normAutofit/>
          </a:bodyPr>
          <a:lstStyle/>
          <a:p>
            <a:pPr marL="0" marR="0" lvl="0" indent="0" algn="l" defTabSz="913765" rtl="0" eaLnBrk="1" fontAlgn="auto" latinLnBrk="0" hangingPunct="1">
              <a:lnSpc>
                <a:spcPct val="90000"/>
              </a:lnSpc>
              <a:spcBef>
                <a:spcPct val="0"/>
              </a:spcBef>
              <a:spcAft>
                <a:spcPts val="0"/>
              </a:spcAft>
              <a:buClrTx/>
              <a:buSzTx/>
              <a:buFontTx/>
              <a:buNone/>
              <a:tabLst/>
              <a:defRPr/>
            </a:pPr>
            <a:endParaRPr kumimoji="0" lang="zh-CN" altLang="en-US" sz="2800" b="1" i="0" u="none" strike="noStrike" kern="1200" cap="none" spc="0" normalizeH="0" baseline="0" noProof="0" dirty="0">
              <a:ln>
                <a:noFill/>
              </a:ln>
              <a:solidFill>
                <a:schemeClr val="tx1"/>
              </a:solidFill>
              <a:effectLst/>
              <a:uLnTx/>
              <a:uFillTx/>
              <a:latin typeface="+mj-ea"/>
              <a:ea typeface="+mj-ea"/>
              <a:cs typeface="+mj-cs"/>
            </a:endParaRPr>
          </a:p>
        </p:txBody>
      </p:sp>
      <p:sp>
        <p:nvSpPr>
          <p:cNvPr id="5" name="文本框 2"/>
          <p:cNvSpPr txBox="1"/>
          <p:nvPr/>
        </p:nvSpPr>
        <p:spPr>
          <a:xfrm>
            <a:off x="859808" y="1331993"/>
            <a:ext cx="8733897" cy="3458245"/>
          </a:xfrm>
          <a:prstGeom prst="rect">
            <a:avLst/>
          </a:prstGeom>
          <a:noFill/>
          <a:ln w="12700" cmpd="sng">
            <a:noFill/>
            <a:prstDash val="solid"/>
          </a:ln>
        </p:spPr>
        <p:txBody>
          <a:bodyPr wrap="square" lIns="36000" tIns="36000" rIns="36000" bIns="36000" rtlCol="0" anchor="ctr" anchorCtr="0">
            <a:spAutoFit/>
          </a:bodyPr>
          <a:lstStyle/>
          <a:p>
            <a:endParaRPr lang="en-US" altLang="zh-CN" sz="2000" b="1" dirty="0" smtClean="0"/>
          </a:p>
          <a:p>
            <a:r>
              <a:rPr lang="zh-CN" altLang="en-US" sz="2000" b="1" dirty="0" smtClean="0"/>
              <a:t>七</a:t>
            </a:r>
            <a:r>
              <a:rPr lang="zh-CN" altLang="en-US" sz="2000" b="1" dirty="0" smtClean="0"/>
              <a:t>是转输设施</a:t>
            </a:r>
            <a:r>
              <a:rPr lang="zh-CN" altLang="en-US" sz="2000" dirty="0" smtClean="0"/>
              <a:t>。明确了转输设施运行与维护一般规定，植草沟、渗管及渗渠、生态沟渠、河道、路缘石开口、排水路缘石、溢流式雨水口等海绵设施养护运行标准、巡视检查标准，以及维护项目、维护周期和维护方法。</a:t>
            </a:r>
          </a:p>
          <a:p>
            <a:endParaRPr lang="en-US" altLang="zh-CN" sz="2000" b="1" dirty="0" smtClean="0"/>
          </a:p>
          <a:p>
            <a:r>
              <a:rPr lang="zh-CN" altLang="en-US" sz="2000" b="1" dirty="0" smtClean="0"/>
              <a:t>八</a:t>
            </a:r>
            <a:r>
              <a:rPr lang="zh-CN" altLang="en-US" sz="2000" b="1" dirty="0" smtClean="0"/>
              <a:t>是截污净化设施</a:t>
            </a:r>
            <a:r>
              <a:rPr lang="zh-CN" altLang="en-US" sz="2000" dirty="0" smtClean="0"/>
              <a:t>。明确了截污净化设施运行与维护一般规定，植物缓冲带、初期雨水弃流设施、人工土壤渗滤设施、截污雨水口和生态驳岸等海绵设施养护运行标准、巡视检查标准，以及维护项目、维护周期和维护方法。</a:t>
            </a:r>
          </a:p>
          <a:p>
            <a:endParaRPr lang="en-US" altLang="zh-CN" sz="2000" b="1" dirty="0" smtClean="0"/>
          </a:p>
          <a:p>
            <a:r>
              <a:rPr lang="zh-CN" altLang="en-US" sz="2000" b="1" dirty="0" smtClean="0"/>
              <a:t>九</a:t>
            </a:r>
            <a:r>
              <a:rPr lang="zh-CN" altLang="en-US" sz="2000" b="1" dirty="0" smtClean="0"/>
              <a:t>是运行维护管理</a:t>
            </a:r>
            <a:r>
              <a:rPr lang="zh-CN" altLang="en-US" sz="2000" dirty="0" smtClean="0"/>
              <a:t>。明确了相关海绵设施安全管理和海绵城市基础设施管理部门采取的应急措施等内容。</a:t>
            </a:r>
            <a:endParaRPr lang="zh-CN" altLang="en-US" sz="2000" dirty="0"/>
          </a:p>
        </p:txBody>
      </p:sp>
    </p:spTree>
    <p:extLst>
      <p:ext uri="{BB962C8B-B14F-4D97-AF65-F5344CB8AC3E}">
        <p14:creationId xmlns:p14="http://schemas.microsoft.com/office/powerpoint/2010/main" xmlns="" val="3869342694"/>
      </p:ext>
    </p:extLst>
  </p:cSld>
  <p:clrMapOvr>
    <a:masterClrMapping/>
  </p:clrMapOvr>
</p:sld>
</file>

<file path=ppt/theme/theme1.xml><?xml version="1.0" encoding="utf-8"?>
<a:theme xmlns:a="http://schemas.openxmlformats.org/drawingml/2006/main" name="主题5">
  <a:themeElements>
    <a:clrScheme name="房利美">
      <a:dk1>
        <a:srgbClr val="000000"/>
      </a:dk1>
      <a:lt1>
        <a:srgbClr val="FFFFFF"/>
      </a:lt1>
      <a:dk2>
        <a:srgbClr val="768394"/>
      </a:dk2>
      <a:lt2>
        <a:srgbClr val="F0F0F0"/>
      </a:lt2>
      <a:accent1>
        <a:srgbClr val="0BA3A1"/>
      </a:accent1>
      <a:accent2>
        <a:srgbClr val="0E6D49"/>
      </a:accent2>
      <a:accent3>
        <a:srgbClr val="1AA869"/>
      </a:accent3>
      <a:accent4>
        <a:srgbClr val="2A6C73"/>
      </a:accent4>
      <a:accent5>
        <a:srgbClr val="3B8381"/>
      </a:accent5>
      <a:accent6>
        <a:srgbClr val="2A5D7A"/>
      </a:accent6>
      <a:hlink>
        <a:srgbClr val="4276AA"/>
      </a:hlink>
      <a:folHlink>
        <a:srgbClr val="BFBFBF"/>
      </a:folHlink>
    </a:clrScheme>
    <a:fontScheme name="mxl0r3qt">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房利美">
    <a:dk1>
      <a:srgbClr val="000000"/>
    </a:dk1>
    <a:lt1>
      <a:srgbClr val="FFFFFF"/>
    </a:lt1>
    <a:dk2>
      <a:srgbClr val="768394"/>
    </a:dk2>
    <a:lt2>
      <a:srgbClr val="F0F0F0"/>
    </a:lt2>
    <a:accent1>
      <a:srgbClr val="0BA3A1"/>
    </a:accent1>
    <a:accent2>
      <a:srgbClr val="0E6D49"/>
    </a:accent2>
    <a:accent3>
      <a:srgbClr val="1AA869"/>
    </a:accent3>
    <a:accent4>
      <a:srgbClr val="2A6C73"/>
    </a:accent4>
    <a:accent5>
      <a:srgbClr val="3B8381"/>
    </a:accent5>
    <a:accent6>
      <a:srgbClr val="2A5D7A"/>
    </a:accent6>
    <a:hlink>
      <a:srgbClr val="4276AA"/>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iSlide</Template>
  <TotalTime>9</TotalTime>
  <Words>482</Words>
  <Application>Microsoft Office PowerPoint</Application>
  <PresentationFormat>自定义</PresentationFormat>
  <Paragraphs>33</Paragraphs>
  <Slides>4</Slides>
  <Notes>0</Notes>
  <HiddenSlides>0</HiddenSlides>
  <MMClips>0</MMClips>
  <ScaleCrop>false</ScaleCrop>
  <HeadingPairs>
    <vt:vector size="4" baseType="variant">
      <vt:variant>
        <vt:lpstr>主题</vt:lpstr>
      </vt:variant>
      <vt:variant>
        <vt:i4>1</vt:i4>
      </vt:variant>
      <vt:variant>
        <vt:lpstr>幻灯片标题</vt:lpstr>
      </vt:variant>
      <vt:variant>
        <vt:i4>4</vt:i4>
      </vt:variant>
    </vt:vector>
  </HeadingPairs>
  <TitlesOfParts>
    <vt:vector size="5" baseType="lpstr">
      <vt:lpstr>主题5</vt:lpstr>
      <vt:lpstr>《沈阳市海绵城市设施运行与维护导则》方案解读</vt:lpstr>
      <vt:lpstr>二、主要内容解读</vt:lpstr>
      <vt:lpstr>二、主要内容解读</vt:lpstr>
      <vt:lpstr>二、主要内容解读</vt:lpstr>
    </vt:vector>
  </TitlesOfParts>
  <Manager>iSlide</Manager>
  <Company>iSlide</Company>
  <LinksUpToDate>false</LinksUpToDate>
  <SharedDoc>false</SharedDoc>
  <HyperlinkBase>https://www.islide.cc</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iSlide</dc:creator>
  <cp:lastModifiedBy>DeLL</cp:lastModifiedBy>
  <cp:revision>393</cp:revision>
  <cp:lastPrinted>2018-07-05T16:00:00Z</cp:lastPrinted>
  <dcterms:created xsi:type="dcterms:W3CDTF">2018-07-05T16:00:00Z</dcterms:created>
  <dcterms:modified xsi:type="dcterms:W3CDTF">2021-06-24T02:34:00Z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48706f29-9ca0-418e-876d-de7b156ca083</vt:lpwstr>
  </property>
  <property fmtid="{D5CDD505-2E9C-101B-9397-08002B2CF9AE}" pid="3" name="KSOProductBuildVer">
    <vt:lpwstr>2052-10.1.0.7521</vt:lpwstr>
  </property>
</Properties>
</file>