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bookmarkIdSeed="21">
  <p:sldMasterIdLst>
    <p:sldMasterId id="2147483648" r:id="rId1"/>
  </p:sldMasterIdLst>
  <p:notesMasterIdLst>
    <p:notesMasterId r:id="rId6"/>
  </p:notesMasterIdLst>
  <p:sldIdLst>
    <p:sldId id="256" r:id="rId2"/>
    <p:sldId id="432" r:id="rId3"/>
    <p:sldId id="452" r:id="rId4"/>
    <p:sldId id="435"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76">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2869B"/>
    <a:srgbClr val="C5C6C8"/>
    <a:srgbClr val="94B2D1"/>
    <a:srgbClr val="A8BFD4"/>
    <a:srgbClr val="FFFFFF"/>
    <a:srgbClr val="BAC1C9"/>
    <a:srgbClr val="419EF7"/>
    <a:srgbClr val="A20000"/>
    <a:srgbClr val="A40000"/>
    <a:srgbClr val="9E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29" autoAdjust="0"/>
    <p:restoredTop sz="95535" autoAdjust="0"/>
  </p:normalViewPr>
  <p:slideViewPr>
    <p:cSldViewPr snapToGrid="0">
      <p:cViewPr varScale="1">
        <p:scale>
          <a:sx n="109" d="100"/>
          <a:sy n="109" d="100"/>
        </p:scale>
        <p:origin x="-570" y="-72"/>
      </p:cViewPr>
      <p:guideLst>
        <p:guide orient="horz" pos="2176"/>
        <p:guide pos="3839"/>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pPr/>
              <a:t>2021/6/24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spTree>
      <p:nvGrpSpPr>
        <p:cNvPr id="1" name=""/>
        <p:cNvGrpSpPr/>
        <p:nvPr/>
      </p:nvGrpSpPr>
      <p:grpSpPr>
        <a:xfrm>
          <a:off x="0" y="0"/>
          <a:ext cx="0" cy="0"/>
          <a:chOff x="0" y="0"/>
          <a:chExt cx="0" cy="0"/>
        </a:xfrm>
      </p:grpSpPr>
      <p:sp>
        <p:nvSpPr>
          <p:cNvPr id="4" name="矩形 3"/>
          <p:cNvSpPr/>
          <p:nvPr userDrawn="1"/>
        </p:nvSpPr>
        <p:spPr>
          <a:xfrm>
            <a:off x="0" y="0"/>
            <a:ext cx="12192000" cy="6858000"/>
          </a:xfrm>
          <a:prstGeom prst="rect">
            <a:avLst/>
          </a:prstGeom>
          <a:blipFill>
            <a:blip r:embed="rId2" cstate="print"/>
            <a:srcRect/>
            <a:stretch>
              <a:fillRect t="-11" b="-1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4533386" y="2777983"/>
            <a:ext cx="2067531" cy="296271"/>
          </a:xfrm>
          <a:prstGeom prst="rect">
            <a:avLst/>
          </a:prstGeom>
        </p:spPr>
      </p:pic>
      <p:sp>
        <p:nvSpPr>
          <p:cNvPr id="9" name="副标题 2"/>
          <p:cNvSpPr>
            <a:spLocks noGrp="1"/>
          </p:cNvSpPr>
          <p:nvPr>
            <p:ph type="subTitle" idx="1"/>
          </p:nvPr>
        </p:nvSpPr>
        <p:spPr>
          <a:xfrm>
            <a:off x="4628589" y="2650813"/>
            <a:ext cx="5734611" cy="558799"/>
          </a:xfrm>
        </p:spPr>
        <p:txBody>
          <a:bodyPr anchor="ct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标题 1"/>
          <p:cNvSpPr>
            <a:spLocks noGrp="1"/>
          </p:cNvSpPr>
          <p:nvPr>
            <p:ph type="ctrTitle"/>
          </p:nvPr>
        </p:nvSpPr>
        <p:spPr>
          <a:xfrm>
            <a:off x="4628589" y="1304522"/>
            <a:ext cx="5734611" cy="1346291"/>
          </a:xfrm>
        </p:spPr>
        <p:txBody>
          <a:bodyPr anchor="ctr">
            <a:normAutofit/>
          </a:bodyPr>
          <a:lstStyle>
            <a:lvl1pPr algn="l">
              <a:defRPr sz="4000">
                <a:solidFill>
                  <a:schemeClr val="accent1"/>
                </a:solidFill>
              </a:defRPr>
            </a:lvl1pPr>
          </a:lstStyle>
          <a:p>
            <a:r>
              <a:rPr lang="en-US" dirty="0"/>
              <a:t>Click to edit Master title style</a:t>
            </a:r>
            <a:endParaRPr lang="zh-CN" altLang="en-US" dirty="0"/>
          </a:p>
        </p:txBody>
      </p:sp>
      <p:sp>
        <p:nvSpPr>
          <p:cNvPr id="11" name="文本占位符 13"/>
          <p:cNvSpPr>
            <a:spLocks noGrp="1"/>
          </p:cNvSpPr>
          <p:nvPr>
            <p:ph type="body" sz="quarter" idx="10" hasCustomPrompt="1"/>
          </p:nvPr>
        </p:nvSpPr>
        <p:spPr>
          <a:xfrm>
            <a:off x="4628589" y="3700833"/>
            <a:ext cx="5734611" cy="296271"/>
          </a:xfrm>
        </p:spPr>
        <p:txBody>
          <a:bodyPr vert="horz"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p>
        </p:txBody>
      </p:sp>
      <p:sp>
        <p:nvSpPr>
          <p:cNvPr id="14" name="文本占位符 13"/>
          <p:cNvSpPr>
            <a:spLocks noGrp="1"/>
          </p:cNvSpPr>
          <p:nvPr>
            <p:ph type="body" sz="quarter" idx="11" hasCustomPrompt="1"/>
          </p:nvPr>
        </p:nvSpPr>
        <p:spPr>
          <a:xfrm>
            <a:off x="4628589" y="3997104"/>
            <a:ext cx="5734611" cy="296271"/>
          </a:xfrm>
        </p:spPr>
        <p:txBody>
          <a:bodyPr vert="horz"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节标题">
    <p:spTree>
      <p:nvGrpSpPr>
        <p:cNvPr id="1" name=""/>
        <p:cNvGrpSpPr/>
        <p:nvPr/>
      </p:nvGrpSpPr>
      <p:grpSpPr>
        <a:xfrm>
          <a:off x="0" y="0"/>
          <a:ext cx="0" cy="0"/>
          <a:chOff x="0" y="0"/>
          <a:chExt cx="0" cy="0"/>
        </a:xfrm>
      </p:grpSpPr>
      <p:sp>
        <p:nvSpPr>
          <p:cNvPr id="5" name="矩形 4"/>
          <p:cNvSpPr/>
          <p:nvPr userDrawn="1"/>
        </p:nvSpPr>
        <p:spPr>
          <a:xfrm>
            <a:off x="0" y="3429000"/>
            <a:ext cx="12192000" cy="3429000"/>
          </a:xfrm>
          <a:prstGeom prst="rect">
            <a:avLst/>
          </a:prstGeom>
          <a:blipFill>
            <a:blip r:embed="rId2" cstate="print"/>
            <a:srcRect/>
            <a:stretch>
              <a:fillRect t="-50023" b="-5002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
          <p:cNvSpPr>
            <a:spLocks noGrp="1"/>
          </p:cNvSpPr>
          <p:nvPr>
            <p:ph type="title"/>
          </p:nvPr>
        </p:nvSpPr>
        <p:spPr>
          <a:xfrm>
            <a:off x="4675135" y="2533650"/>
            <a:ext cx="5419185" cy="895350"/>
          </a:xfrm>
        </p:spPr>
        <p:txBody>
          <a:bodyPr anchor="b">
            <a:normAutofit/>
          </a:bodyPr>
          <a:lstStyle>
            <a:lvl1pPr algn="l">
              <a:defRPr sz="2400" b="1">
                <a:solidFill>
                  <a:schemeClr val="tx1"/>
                </a:solidFill>
              </a:defRPr>
            </a:lvl1pPr>
          </a:lstStyle>
          <a:p>
            <a:r>
              <a:rPr lang="en-US" dirty="0"/>
              <a:t>Click to edit Master title style</a:t>
            </a:r>
            <a:endParaRPr lang="zh-CN" altLang="en-US" dirty="0"/>
          </a:p>
        </p:txBody>
      </p:sp>
      <p:sp>
        <p:nvSpPr>
          <p:cNvPr id="7" name="文本占位符 2"/>
          <p:cNvSpPr>
            <a:spLocks noGrp="1"/>
          </p:cNvSpPr>
          <p:nvPr>
            <p:ph type="body" idx="1"/>
          </p:nvPr>
        </p:nvSpPr>
        <p:spPr>
          <a:xfrm>
            <a:off x="4675135" y="3569265"/>
            <a:ext cx="5419185" cy="1015623"/>
          </a:xfrm>
        </p:spPr>
        <p:txBody>
          <a:bodyPr anchor="t">
            <a:normAutofit/>
          </a:bodyPr>
          <a:lstStyle>
            <a:lvl1pPr marL="0" indent="0" algn="l">
              <a:lnSpc>
                <a:spcPct val="100000"/>
              </a:lnSpc>
              <a:buNone/>
              <a:defRPr sz="11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日期占位符 2"/>
          <p:cNvSpPr>
            <a:spLocks noGrp="1"/>
          </p:cNvSpPr>
          <p:nvPr>
            <p:ph type="dt" sz="half" idx="10"/>
          </p:nvPr>
        </p:nvSpPr>
        <p:spPr>
          <a:xfrm>
            <a:off x="5401732" y="6240463"/>
            <a:ext cx="1388536" cy="206381"/>
          </a:xfrm>
        </p:spPr>
        <p:txBody>
          <a:bodyPr/>
          <a:lstStyle/>
          <a:p>
            <a:fld id="{6489D9C7-5DC6-4263-87FF-7C99F6FB63C3}" type="datetime1">
              <a:rPr lang="zh-CN" altLang="en-US" smtClean="0"/>
              <a:pPr/>
              <a:t>2021/6/24</a:t>
            </a:fld>
            <a:endParaRPr lang="zh-CN" altLang="en-US"/>
          </a:p>
        </p:txBody>
      </p:sp>
      <p:sp>
        <p:nvSpPr>
          <p:cNvPr id="10" name="灯片编号占位符 4"/>
          <p:cNvSpPr>
            <a:spLocks noGrp="1"/>
          </p:cNvSpPr>
          <p:nvPr>
            <p:ph type="sldNum" sz="quarter" idx="12"/>
          </p:nvPr>
        </p:nvSpPr>
        <p:spPr>
          <a:xfrm>
            <a:off x="8610599" y="6240463"/>
            <a:ext cx="2909888" cy="206381"/>
          </a:xfrm>
        </p:spPr>
        <p:txBody>
          <a:bodyPr/>
          <a:lstStyle/>
          <a:p>
            <a:fld id="{5DD3DB80-B894-403A-B48E-6FDC1A72010E}" type="slidenum">
              <a:rPr lang="zh-CN" altLang="en-US" smtClean="0"/>
              <a:pPr/>
              <a:t>‹#›</a:t>
            </a:fld>
            <a:endParaRPr lang="zh-CN" altLang="en-US"/>
          </a:p>
        </p:txBody>
      </p:sp>
      <p:sp>
        <p:nvSpPr>
          <p:cNvPr id="11" name="标题 5"/>
          <p:cNvSpPr>
            <a:spLocks noGrp="1"/>
          </p:cNvSpPr>
          <p:nvPr>
            <p:ph type="title"/>
          </p:nvPr>
        </p:nvSpPr>
        <p:spPr>
          <a:xfrm>
            <a:off x="669924" y="1"/>
            <a:ext cx="10850563" cy="1028699"/>
          </a:xfrm>
        </p:spPr>
        <p:txBody>
          <a:bodyPr/>
          <a:lstStyle>
            <a:lvl1pPr>
              <a:defRPr/>
            </a:lvl1pPr>
          </a:lstStyle>
          <a:p>
            <a:r>
              <a:rPr lang="en-US" altLang="zh-CN" dirty="0"/>
              <a:t>Click to edit Master title style</a:t>
            </a:r>
            <a:endParaRPr lang="zh-CN" altLang="en-US" dirty="0"/>
          </a:p>
        </p:txBody>
      </p:sp>
      <p:sp>
        <p:nvSpPr>
          <p:cNvPr id="12" name="内容占位符 7"/>
          <p:cNvSpPr>
            <a:spLocks noGrp="1"/>
          </p:cNvSpPr>
          <p:nvPr>
            <p:ph sz="quarter" idx="13"/>
          </p:nvPr>
        </p:nvSpPr>
        <p:spPr>
          <a:xfrm>
            <a:off x="669925" y="1130299"/>
            <a:ext cx="10850563" cy="5006975"/>
          </a:xfrm>
        </p:spPr>
        <p:txBody>
          <a:bodyPr/>
          <a:lstStyle>
            <a:lvl1pPr>
              <a:defRPr/>
            </a:lvl1pPr>
            <a:lvl2pPr>
              <a:defRPr/>
            </a:lvl2pPr>
            <a:lvl3pPr>
              <a:defRPr/>
            </a:lvl3pPr>
            <a:lvl4pPr>
              <a:defRPr/>
            </a:lvl4pPr>
            <a:lvl5pPr>
              <a:defRPr/>
            </a:lvl5pPr>
          </a:lstStyle>
          <a:p>
            <a:pPr lvl="0"/>
            <a:r>
              <a:rPr lang="en-US" altLang="zh-CN" dirty="0"/>
              <a:t>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userDrawn="1">
  <p:cSld name="仅标题页">
    <p:spTree>
      <p:nvGrpSpPr>
        <p:cNvPr id="1" name=""/>
        <p:cNvGrpSpPr/>
        <p:nvPr/>
      </p:nvGrpSpPr>
      <p:grpSpPr>
        <a:xfrm>
          <a:off x="0" y="0"/>
          <a:ext cx="0" cy="0"/>
          <a:chOff x="0" y="0"/>
          <a:chExt cx="0" cy="0"/>
        </a:xfrm>
      </p:grpSpPr>
      <p:sp>
        <p:nvSpPr>
          <p:cNvPr id="2" name="Title 1"/>
          <p:cNvSpPr>
            <a:spLocks noGrp="1"/>
          </p:cNvSpPr>
          <p:nvPr>
            <p:ph type="title"/>
          </p:nvPr>
        </p:nvSpPr>
        <p:spPr>
          <a:xfrm>
            <a:off x="669924" y="1"/>
            <a:ext cx="10850563" cy="1028699"/>
          </a:xfrm>
          <a:prstGeom prst="rect">
            <a:avLst/>
          </a:prstGeom>
        </p:spPr>
        <p:txBody>
          <a:bodyPr/>
          <a:lstStyle>
            <a:lvl1pPr>
              <a:defRPr/>
            </a:lvl1pPr>
          </a:lstStyle>
          <a:p>
            <a:r>
              <a:rPr lang="en-US" altLang="zh-CN" dirty="0"/>
              <a:t>Click to edit Master title style</a:t>
            </a:r>
            <a:endParaRPr lang="en-US" dirty="0"/>
          </a:p>
        </p:txBody>
      </p:sp>
      <p:sp>
        <p:nvSpPr>
          <p:cNvPr id="3" name="Date Placeholder 2"/>
          <p:cNvSpPr>
            <a:spLocks noGrp="1"/>
          </p:cNvSpPr>
          <p:nvPr>
            <p:ph type="dt" sz="half" idx="10"/>
          </p:nvPr>
        </p:nvSpPr>
        <p:spPr>
          <a:xfrm>
            <a:off x="5401732" y="6240463"/>
            <a:ext cx="1388536" cy="206381"/>
          </a:xfrm>
          <a:prstGeom prst="rect">
            <a:avLst/>
          </a:prstGeom>
        </p:spPr>
        <p:txBody>
          <a:bodyPr/>
          <a:lstStyle/>
          <a:p>
            <a:fld id="{6489D9C7-5DC6-4263-87FF-7C99F6FB63C3}" type="datetime1">
              <a:rPr lang="zh-CN" altLang="en-US" smtClean="0"/>
              <a:pPr/>
              <a:t>2021/6/24</a:t>
            </a:fld>
            <a:endParaRPr lang="zh-CN" altLang="en-US"/>
          </a:p>
        </p:txBody>
      </p:sp>
      <p:sp>
        <p:nvSpPr>
          <p:cNvPr id="5" name="Slide Number Placeholder 4"/>
          <p:cNvSpPr>
            <a:spLocks noGrp="1"/>
          </p:cNvSpPr>
          <p:nvPr>
            <p:ph type="sldNum" sz="quarter" idx="12"/>
          </p:nvPr>
        </p:nvSpPr>
        <p:spPr>
          <a:xfrm>
            <a:off x="8610599" y="6240463"/>
            <a:ext cx="2909888" cy="206381"/>
          </a:xfrm>
          <a:prstGeom prst="rect">
            <a:avLst/>
          </a:prstGeom>
        </p:spPr>
        <p:txBody>
          <a:bodyPr/>
          <a:lstStyle/>
          <a:p>
            <a:fld id="{5DD3DB80-B894-403A-B48E-6FDC1A72010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末尾幻灯片">
    <p:spTree>
      <p:nvGrpSpPr>
        <p:cNvPr id="1" name=""/>
        <p:cNvGrpSpPr/>
        <p:nvPr/>
      </p:nvGrpSpPr>
      <p:grpSpPr>
        <a:xfrm>
          <a:off x="0" y="0"/>
          <a:ext cx="0" cy="0"/>
          <a:chOff x="0" y="0"/>
          <a:chExt cx="0" cy="0"/>
        </a:xfrm>
      </p:grpSpPr>
      <p:sp>
        <p:nvSpPr>
          <p:cNvPr id="9" name="矩形 8"/>
          <p:cNvSpPr/>
          <p:nvPr userDrawn="1"/>
        </p:nvSpPr>
        <p:spPr>
          <a:xfrm flipH="1">
            <a:off x="0" y="0"/>
            <a:ext cx="12192000" cy="6858000"/>
          </a:xfrm>
          <a:prstGeom prst="rect">
            <a:avLst/>
          </a:prstGeom>
          <a:blipFill>
            <a:blip r:embed="rId2" cstate="print"/>
            <a:srcRect/>
            <a:stretch>
              <a:fillRect t="-11" b="-1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
          <p:cNvSpPr>
            <a:spLocks noGrp="1"/>
          </p:cNvSpPr>
          <p:nvPr>
            <p:ph type="ctrTitle" hasCustomPrompt="1"/>
          </p:nvPr>
        </p:nvSpPr>
        <p:spPr>
          <a:xfrm>
            <a:off x="3382962" y="1807491"/>
            <a:ext cx="5426076" cy="1621509"/>
          </a:xfrm>
        </p:spPr>
        <p:txBody>
          <a:bodyPr anchor="b">
            <a:normAutofit/>
          </a:bodyPr>
          <a:lstStyle>
            <a:lvl1pPr marL="0" indent="0" algn="ctr">
              <a:buFont typeface="Arial" panose="020B0604020202020204" pitchFamily="34" charset="0"/>
              <a:buNone/>
              <a:defRPr sz="3200">
                <a:solidFill>
                  <a:schemeClr val="bg1"/>
                </a:solidFill>
              </a:defRPr>
            </a:lvl1pPr>
          </a:lstStyle>
          <a:p>
            <a:r>
              <a:rPr lang="en-US" altLang="zh-CN" dirty="0"/>
              <a:t>Conclusion</a:t>
            </a:r>
            <a:endParaRPr lang="zh-CN" altLang="en-US" dirty="0"/>
          </a:p>
        </p:txBody>
      </p:sp>
      <p:sp>
        <p:nvSpPr>
          <p:cNvPr id="7" name="文本占位符 62"/>
          <p:cNvSpPr>
            <a:spLocks noGrp="1"/>
          </p:cNvSpPr>
          <p:nvPr>
            <p:ph type="body" sz="quarter" idx="18" hasCustomPrompt="1"/>
          </p:nvPr>
        </p:nvSpPr>
        <p:spPr>
          <a:xfrm>
            <a:off x="3382962" y="4113727"/>
            <a:ext cx="5426076" cy="310871"/>
          </a:xfrm>
        </p:spPr>
        <p:txBody>
          <a:bodyPr vert="horz" lIns="91440" tIns="45720" rIns="91440" bIns="45720" rtlCol="0">
            <a:normAutofit/>
          </a:bodyPr>
          <a:lstStyle>
            <a:lvl1pPr marL="0" indent="0" algn="ctr">
              <a:buNone/>
              <a:defRPr lang="zh-CN" altLang="en-US" sz="15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600" marR="0" lvl="0" indent="-228600" fontAlgn="auto">
              <a:spcAft>
                <a:spcPts val="0"/>
              </a:spcAft>
              <a:buClrTx/>
              <a:buSzTx/>
            </a:pPr>
            <a:r>
              <a:rPr lang="en-US" altLang="zh-CN" dirty="0"/>
              <a:t>Data</a:t>
            </a:r>
          </a:p>
        </p:txBody>
      </p:sp>
      <p:sp>
        <p:nvSpPr>
          <p:cNvPr id="8" name="文本占位符 13"/>
          <p:cNvSpPr>
            <a:spLocks noGrp="1"/>
          </p:cNvSpPr>
          <p:nvPr>
            <p:ph type="body" sz="quarter" idx="10" hasCustomPrompt="1"/>
          </p:nvPr>
        </p:nvSpPr>
        <p:spPr>
          <a:xfrm>
            <a:off x="3382963" y="3817456"/>
            <a:ext cx="5426076" cy="296271"/>
          </a:xfrm>
        </p:spPr>
        <p:txBody>
          <a:bodyPr vert="horz" anchor="ctr">
            <a:noAutofit/>
          </a:bodyPr>
          <a:lstStyle>
            <a:lvl1pPr marL="0" indent="0" algn="ctr">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grpSp>
        <p:nvGrpSpPr>
          <p:cNvPr id="2" name="组合 1"/>
          <p:cNvGrpSpPr/>
          <p:nvPr userDrawn="1"/>
        </p:nvGrpSpPr>
        <p:grpSpPr>
          <a:xfrm>
            <a:off x="349966" y="0"/>
            <a:ext cx="140967" cy="962147"/>
            <a:chOff x="281524" y="0"/>
            <a:chExt cx="105725" cy="721610"/>
          </a:xfrm>
          <a:solidFill>
            <a:srgbClr val="1A7BAE"/>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7" name="组合 6"/>
          <p:cNvGrpSpPr/>
          <p:nvPr userDrawn="1"/>
        </p:nvGrpSpPr>
        <p:grpSpPr>
          <a:xfrm rot="10800000">
            <a:off x="11735675" y="6617464"/>
            <a:ext cx="140967" cy="240536"/>
            <a:chOff x="281524" y="0"/>
            <a:chExt cx="105725" cy="721610"/>
          </a:xfrm>
          <a:solidFill>
            <a:srgbClr val="1A7BAE"/>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700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618739136"/>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grpSp>
        <p:nvGrpSpPr>
          <p:cNvPr id="3" name="组合 2"/>
          <p:cNvGrpSpPr/>
          <p:nvPr userDrawn="1"/>
        </p:nvGrpSpPr>
        <p:grpSpPr>
          <a:xfrm>
            <a:off x="375366" y="0"/>
            <a:ext cx="140967" cy="962147"/>
            <a:chOff x="281524" y="0"/>
            <a:chExt cx="105725" cy="721610"/>
          </a:xfrm>
          <a:solidFill>
            <a:srgbClr val="1A7BAE"/>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矩形 3"/>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132004089"/>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352305" y="276226"/>
            <a:ext cx="5487391" cy="314959"/>
          </a:xfrm>
        </p:spPr>
        <p:txBody>
          <a:bodyPr lIns="0" tIns="0" rIns="0" bIns="0"/>
          <a:lstStyle>
            <a:lvl1pPr>
              <a:defRPr sz="1900" b="0" i="0">
                <a:solidFill>
                  <a:srgbClr val="45B9A4"/>
                </a:solidFill>
                <a:latin typeface="Noto Sans CJK JP Regular"/>
                <a:cs typeface="Noto Sans CJK JP Regular"/>
              </a:defRPr>
            </a:lvl1pPr>
          </a:lstStyle>
          <a:p>
            <a:endParaRPr/>
          </a:p>
        </p:txBody>
      </p:sp>
      <p:sp>
        <p:nvSpPr>
          <p:cNvPr id="3" name="Holder 3"/>
          <p:cNvSpPr>
            <a:spLocks noGrp="1"/>
          </p:cNvSpPr>
          <p:nvPr>
            <p:ph type="body" idx="1"/>
          </p:nvPr>
        </p:nvSpPr>
        <p:spPr>
          <a:xfrm>
            <a:off x="836930" y="2606777"/>
            <a:ext cx="10518140" cy="1809751"/>
          </a:xfrm>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a:xfrm>
            <a:off x="10572623" y="6521047"/>
            <a:ext cx="1244600" cy="184667"/>
          </a:xfrm>
          <a:prstGeom prst="rect">
            <a:avLst/>
          </a:prstGeom>
        </p:spPr>
        <p:txBody>
          <a:bodyPr lIns="0" tIns="0" rIns="0" bIns="0"/>
          <a:lstStyle>
            <a:lvl1pPr>
              <a:defRPr sz="1200" b="0" i="0">
                <a:solidFill>
                  <a:schemeClr val="bg1"/>
                </a:solidFill>
                <a:latin typeface="Noto Sans CJK JP Regular"/>
                <a:cs typeface="Noto Sans CJK JP Regular"/>
              </a:defRPr>
            </a:lvl1pPr>
          </a:lstStyle>
          <a:p>
            <a:pPr marL="16933">
              <a:spcBef>
                <a:spcPts val="227"/>
              </a:spcBef>
            </a:pPr>
            <a:r>
              <a:rPr lang="zh-CN" altLang="en-US"/>
              <a:t>智慧园区解决方案</a:t>
            </a:r>
            <a:endParaRPr lang="zh-CN" altLang="en-US" dirty="0"/>
          </a:p>
        </p:txBody>
      </p:sp>
      <p:sp>
        <p:nvSpPr>
          <p:cNvPr id="5" name="Holder 5"/>
          <p:cNvSpPr>
            <a:spLocks noGrp="1"/>
          </p:cNvSpPr>
          <p:nvPr>
            <p:ph type="dt" sz="half" idx="6"/>
          </p:nvPr>
        </p:nvSpPr>
        <p:spPr>
          <a:xfrm>
            <a:off x="609600" y="6377941"/>
            <a:ext cx="2804160" cy="342900"/>
          </a:xfrm>
        </p:spPr>
        <p:txBody>
          <a:bodyPr lIns="0" tIns="0" rIns="0" bIns="0"/>
          <a:lstStyle>
            <a:lvl1pPr algn="l">
              <a:defRPr>
                <a:solidFill>
                  <a:schemeClr val="tx1">
                    <a:tint val="75000"/>
                  </a:schemeClr>
                </a:solidFill>
              </a:defRPr>
            </a:lvl1pPr>
          </a:lstStyle>
          <a:p>
            <a:fld id="{1D8BD707-D9CF-40AE-B4C6-C98DA3205C09}" type="datetimeFigureOut">
              <a:rPr lang="en-US"/>
              <a:pPr/>
              <a:t>6/24/2021</a:t>
            </a:fld>
            <a:endParaRPr lang="en-US"/>
          </a:p>
        </p:txBody>
      </p:sp>
      <p:sp>
        <p:nvSpPr>
          <p:cNvPr id="6" name="Holder 6"/>
          <p:cNvSpPr>
            <a:spLocks noGrp="1"/>
          </p:cNvSpPr>
          <p:nvPr>
            <p:ph type="sldNum" sz="quarter" idx="7"/>
          </p:nvPr>
        </p:nvSpPr>
        <p:spPr>
          <a:xfrm>
            <a:off x="8778240" y="6377941"/>
            <a:ext cx="2804160" cy="342900"/>
          </a:xfr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 xmlns:p14="http://schemas.microsoft.com/office/powerpoint/2010/main" val="265925387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标题占位符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12" name="文本占位符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zh-CN" altLang="en-US" dirty="0"/>
          </a:p>
        </p:txBody>
      </p:sp>
      <p:cxnSp>
        <p:nvCxnSpPr>
          <p:cNvPr id="13" name="直接连接符 12"/>
          <p:cNvCxnSpPr/>
          <p:nvPr userDrawn="1"/>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日期占位符 3"/>
          <p:cNvSpPr>
            <a:spLocks noGrp="1"/>
          </p:cNvSpPr>
          <p:nvPr>
            <p:ph type="dt" sz="half" idx="2"/>
          </p:nvPr>
        </p:nvSpPr>
        <p:spPr>
          <a:xfrm>
            <a:off x="5401732" y="6240463"/>
            <a:ext cx="1388536" cy="206381"/>
          </a:xfrm>
          <a:prstGeom prst="rect">
            <a:avLst/>
          </a:prstGeom>
        </p:spPr>
        <p:txBody>
          <a:bodyPr vert="horz" lIns="91440" tIns="45720" rIns="91440" bIns="45720" rtlCol="0" anchor="ctr"/>
          <a:lstStyle>
            <a:lvl1pPr algn="ctr">
              <a:defRPr sz="1000">
                <a:solidFill>
                  <a:schemeClr val="tx1">
                    <a:lumMod val="50000"/>
                    <a:lumOff val="50000"/>
                  </a:schemeClr>
                </a:solidFill>
                <a:latin typeface="+mj-ea"/>
                <a:ea typeface="+mj-ea"/>
              </a:defRPr>
            </a:lvl1pPr>
          </a:lstStyle>
          <a:p>
            <a:fld id="{6489D9C7-5DC6-4263-87FF-7C99F6FB63C3}" type="datetime1">
              <a:rPr lang="zh-CN" altLang="en-US" smtClean="0"/>
              <a:pPr/>
              <a:t>2021/6/24</a:t>
            </a:fld>
            <a:endParaRPr lang="zh-CN" altLang="en-US"/>
          </a:p>
        </p:txBody>
      </p:sp>
      <p:sp>
        <p:nvSpPr>
          <p:cNvPr id="16" name="灯片编号占位符 5"/>
          <p:cNvSpPr>
            <a:spLocks noGrp="1"/>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lumMod val="50000"/>
                    <a:lumOff val="50000"/>
                  </a:schemeClr>
                </a:solidFill>
                <a:latin typeface="+mj-ea"/>
                <a:ea typeface="+mj-ea"/>
              </a:defRPr>
            </a:lvl1pPr>
          </a:lstStyle>
          <a:p>
            <a:fld id="{5DD3DB80-B894-403A-B48E-6FDC1A72010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dt="0"/>
  <p:txStyles>
    <p:titleStyle>
      <a:lvl1pPr algn="l" defTabSz="913765" rtl="0" eaLnBrk="1" latinLnBrk="0" hangingPunct="1">
        <a:lnSpc>
          <a:spcPct val="90000"/>
        </a:lnSpc>
        <a:spcBef>
          <a:spcPct val="0"/>
        </a:spcBef>
        <a:buNone/>
        <a:defRPr sz="2800" b="1" kern="1200">
          <a:solidFill>
            <a:schemeClr val="tx1"/>
          </a:solidFill>
          <a:latin typeface="+mj-ea"/>
          <a:ea typeface="+mj-ea"/>
          <a:cs typeface="+mj-cs"/>
        </a:defRPr>
      </a:lvl1pPr>
    </p:titleStyle>
    <p:bodyStyle>
      <a:lvl1pPr marL="228600" indent="-228600" algn="l" defTabSz="913765" rtl="0" eaLnBrk="1" latinLnBrk="0" hangingPunct="1">
        <a:lnSpc>
          <a:spcPct val="90000"/>
        </a:lnSpc>
        <a:spcBef>
          <a:spcPts val="1000"/>
        </a:spcBef>
        <a:buFont typeface="Arial" panose="020B0604020202020204" pitchFamily="34" charset="0"/>
        <a:buChar char="•"/>
        <a:defRPr sz="1800" kern="1200">
          <a:solidFill>
            <a:schemeClr val="tx1"/>
          </a:solidFill>
          <a:latin typeface="+mj-ea"/>
          <a:ea typeface="+mj-ea"/>
          <a:cs typeface="+mn-cs"/>
        </a:defRPr>
      </a:lvl1pPr>
      <a:lvl2pPr marL="685800" indent="-228600" algn="l" defTabSz="913765" rtl="0" eaLnBrk="1" latinLnBrk="0" hangingPunct="1">
        <a:lnSpc>
          <a:spcPct val="90000"/>
        </a:lnSpc>
        <a:spcBef>
          <a:spcPts val="500"/>
        </a:spcBef>
        <a:buFont typeface="Arial" panose="020B0604020202020204" pitchFamily="34" charset="0"/>
        <a:buChar char="•"/>
        <a:defRPr sz="1600" kern="1200">
          <a:solidFill>
            <a:schemeClr val="tx1"/>
          </a:solidFill>
          <a:latin typeface="+mj-ea"/>
          <a:ea typeface="+mj-ea"/>
          <a:cs typeface="+mn-cs"/>
        </a:defRPr>
      </a:lvl2pPr>
      <a:lvl3pPr marL="1143000" indent="-228600" algn="l" defTabSz="913765" rtl="0" eaLnBrk="1" latinLnBrk="0" hangingPunct="1">
        <a:lnSpc>
          <a:spcPct val="90000"/>
        </a:lnSpc>
        <a:spcBef>
          <a:spcPts val="500"/>
        </a:spcBef>
        <a:buFont typeface="Arial" panose="020B0604020202020204" pitchFamily="34" charset="0"/>
        <a:buChar char="•"/>
        <a:defRPr sz="1400" kern="1200">
          <a:solidFill>
            <a:schemeClr val="tx1"/>
          </a:solidFill>
          <a:latin typeface="+mj-ea"/>
          <a:ea typeface="+mj-ea"/>
          <a:cs typeface="+mn-cs"/>
        </a:defRPr>
      </a:lvl3pPr>
      <a:lvl4pPr marL="1600200" indent="-228600" algn="l" defTabSz="913765" rtl="0" eaLnBrk="1" latinLnBrk="0" hangingPunct="1">
        <a:lnSpc>
          <a:spcPct val="90000"/>
        </a:lnSpc>
        <a:spcBef>
          <a:spcPts val="500"/>
        </a:spcBef>
        <a:buFont typeface="Arial" panose="020B0604020202020204" pitchFamily="34" charset="0"/>
        <a:buChar char="•"/>
        <a:defRPr sz="1200" kern="1200">
          <a:solidFill>
            <a:schemeClr val="tx1"/>
          </a:solidFill>
          <a:latin typeface="+mj-ea"/>
          <a:ea typeface="+mj-ea"/>
          <a:cs typeface="+mn-cs"/>
        </a:defRPr>
      </a:lvl4pPr>
      <a:lvl5pPr marL="2057400" indent="-228600" algn="l" defTabSz="913765" rtl="0" eaLnBrk="1" latinLnBrk="0" hangingPunct="1">
        <a:lnSpc>
          <a:spcPct val="90000"/>
        </a:lnSpc>
        <a:spcBef>
          <a:spcPts val="500"/>
        </a:spcBef>
        <a:buFont typeface="Arial" panose="020B0604020202020204" pitchFamily="34" charset="0"/>
        <a:buChar char="•"/>
        <a:defRPr sz="1200" kern="1200">
          <a:solidFill>
            <a:schemeClr val="tx1"/>
          </a:solidFill>
          <a:latin typeface="+mj-ea"/>
          <a:ea typeface="+mj-ea"/>
          <a:cs typeface="+mn-cs"/>
        </a:defRPr>
      </a:lvl5pPr>
      <a:lvl6pPr marL="25146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986313" y="2217816"/>
            <a:ext cx="8324636" cy="2598024"/>
          </a:xfrm>
        </p:spPr>
        <p:txBody>
          <a:bodyPr>
            <a:normAutofit/>
          </a:bodyPr>
          <a:lstStyle/>
          <a:p>
            <a:r>
              <a:rPr lang="zh-CN" altLang="en-US" sz="2400" dirty="0" smtClean="0"/>
              <a:t>一、出台背景</a:t>
            </a:r>
          </a:p>
          <a:p>
            <a:r>
              <a:rPr lang="zh-CN" altLang="en-US" sz="2400" dirty="0" smtClean="0"/>
              <a:t>为持续深入推进海绵城市建设，规范新建建筑与小区项目海绵城市建设活动，根据</a:t>
            </a:r>
            <a:r>
              <a:rPr lang="en-US" altLang="zh-CN" sz="2400" dirty="0" smtClean="0"/>
              <a:t>《</a:t>
            </a:r>
            <a:r>
              <a:rPr lang="zh-CN" altLang="en-US" sz="2400" dirty="0" smtClean="0"/>
              <a:t>沈阳市海绵城市建设管理办法</a:t>
            </a:r>
            <a:r>
              <a:rPr lang="en-US" altLang="zh-CN" sz="2400" dirty="0" smtClean="0"/>
              <a:t>》《</a:t>
            </a:r>
            <a:r>
              <a:rPr lang="zh-CN" altLang="en-US" sz="2400" dirty="0" smtClean="0"/>
              <a:t>沈阳市中心城区海绵城市专项规划</a:t>
            </a:r>
            <a:r>
              <a:rPr lang="en-US" altLang="zh-CN" sz="2400" dirty="0" smtClean="0"/>
              <a:t>》《</a:t>
            </a:r>
            <a:r>
              <a:rPr lang="zh-CN" altLang="en-US" sz="2400" dirty="0" smtClean="0"/>
              <a:t>沈阳市海绵城市规划设计导则</a:t>
            </a:r>
            <a:r>
              <a:rPr lang="en-US" altLang="zh-CN" sz="2400" dirty="0" smtClean="0"/>
              <a:t>》</a:t>
            </a:r>
            <a:r>
              <a:rPr lang="zh-CN" altLang="en-US" sz="2400" dirty="0" smtClean="0"/>
              <a:t>等相关规定，出台了我市新建建筑与小区项目海绵城市建设标准。</a:t>
            </a:r>
            <a:endParaRPr lang="zh-CN" altLang="en-US" sz="2400" dirty="0"/>
          </a:p>
        </p:txBody>
      </p:sp>
      <p:sp>
        <p:nvSpPr>
          <p:cNvPr id="4" name="标题 3"/>
          <p:cNvSpPr>
            <a:spLocks noGrp="1"/>
          </p:cNvSpPr>
          <p:nvPr>
            <p:ph type="ctrTitle"/>
          </p:nvPr>
        </p:nvSpPr>
        <p:spPr>
          <a:xfrm>
            <a:off x="0" y="795608"/>
            <a:ext cx="12471816" cy="1467907"/>
          </a:xfrm>
        </p:spPr>
        <p:txBody>
          <a:bodyPr>
            <a:noAutofit/>
          </a:bodyPr>
          <a:lstStyle/>
          <a:p>
            <a:r>
              <a:rPr lang="zh-CN" altLang="en-US" dirty="0" smtClean="0"/>
              <a:t>关于</a:t>
            </a:r>
            <a:r>
              <a:rPr lang="en-US" altLang="zh-CN" dirty="0" smtClean="0"/>
              <a:t>《</a:t>
            </a:r>
            <a:r>
              <a:rPr lang="zh-CN" altLang="en-US" dirty="0" smtClean="0"/>
              <a:t>市城乡建设局关于明确新建建筑与小区项目海绵城市建设标准的通知</a:t>
            </a:r>
            <a:r>
              <a:rPr lang="en-US" altLang="zh-CN" dirty="0" smtClean="0"/>
              <a:t>》</a:t>
            </a:r>
            <a:r>
              <a:rPr lang="zh-CN" altLang="en-US" dirty="0" smtClean="0"/>
              <a:t>解读</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二、主要内容解读</a:t>
            </a:r>
            <a:endParaRPr lang="zh-CN" altLang="en-US" dirty="0"/>
          </a:p>
        </p:txBody>
      </p:sp>
      <p:sp>
        <p:nvSpPr>
          <p:cNvPr id="4" name="文本框 2"/>
          <p:cNvSpPr txBox="1"/>
          <p:nvPr/>
        </p:nvSpPr>
        <p:spPr>
          <a:xfrm>
            <a:off x="559558" y="1180843"/>
            <a:ext cx="7471921" cy="4381575"/>
          </a:xfrm>
          <a:prstGeom prst="rect">
            <a:avLst/>
          </a:prstGeom>
          <a:noFill/>
          <a:ln w="12700" cmpd="sng">
            <a:noFill/>
            <a:prstDash val="solid"/>
          </a:ln>
        </p:spPr>
        <p:txBody>
          <a:bodyPr wrap="square" lIns="36000" tIns="36000" rIns="36000" bIns="36000" rtlCol="0" anchor="ctr" anchorCtr="0">
            <a:spAutoFit/>
          </a:bodyPr>
          <a:lstStyle/>
          <a:p>
            <a:endParaRPr lang="en-US" altLang="zh-CN" sz="2000" dirty="0" smtClean="0"/>
          </a:p>
          <a:p>
            <a:endParaRPr lang="en-US" altLang="zh-CN" sz="2000" dirty="0" smtClean="0"/>
          </a:p>
          <a:p>
            <a:r>
              <a:rPr lang="en-US" altLang="zh-CN" sz="2400" dirty="0" smtClean="0">
                <a:latin typeface="+mn-ea"/>
              </a:rPr>
              <a:t>  《</a:t>
            </a:r>
            <a:r>
              <a:rPr lang="zh-CN" altLang="en-US" sz="2400" dirty="0" smtClean="0">
                <a:latin typeface="+mn-ea"/>
              </a:rPr>
              <a:t>市城乡建设局关于明确新建建筑与小区项目海绵城市建设标准</a:t>
            </a:r>
            <a:r>
              <a:rPr lang="en-US" altLang="zh-CN" sz="2400" dirty="0" smtClean="0">
                <a:latin typeface="+mn-ea"/>
              </a:rPr>
              <a:t>》</a:t>
            </a:r>
            <a:r>
              <a:rPr lang="zh-CN" altLang="en-US" sz="2400" dirty="0" smtClean="0">
                <a:latin typeface="+mn-ea"/>
              </a:rPr>
              <a:t>内容共计</a:t>
            </a:r>
            <a:r>
              <a:rPr lang="en-US" sz="2400" dirty="0" smtClean="0">
                <a:latin typeface="+mn-ea"/>
              </a:rPr>
              <a:t>4</a:t>
            </a:r>
            <a:r>
              <a:rPr lang="zh-CN" altLang="en-US" sz="2400" dirty="0" smtClean="0">
                <a:latin typeface="+mn-ea"/>
              </a:rPr>
              <a:t>条。</a:t>
            </a:r>
          </a:p>
          <a:p>
            <a:endParaRPr lang="en-US" altLang="zh-CN" sz="2400" b="1" dirty="0" smtClean="0">
              <a:latin typeface="+mn-ea"/>
            </a:endParaRPr>
          </a:p>
          <a:p>
            <a:r>
              <a:rPr lang="zh-CN" altLang="en-US" sz="2400" dirty="0" smtClean="0">
                <a:latin typeface="+mn-ea"/>
              </a:rPr>
              <a:t>     一</a:t>
            </a:r>
            <a:r>
              <a:rPr lang="zh-CN" altLang="en-US" sz="2400" dirty="0" smtClean="0">
                <a:latin typeface="+mn-ea"/>
              </a:rPr>
              <a:t>是明确了新建建筑与小区项目海绵城市建设标准。年径流总量控制率不低于</a:t>
            </a:r>
            <a:r>
              <a:rPr lang="en-US" sz="2400" dirty="0" smtClean="0">
                <a:latin typeface="+mn-ea"/>
              </a:rPr>
              <a:t>85%</a:t>
            </a:r>
            <a:r>
              <a:rPr lang="zh-CN" altLang="en-US" sz="2400" b="1" dirty="0" smtClean="0">
                <a:latin typeface="+mn-ea"/>
              </a:rPr>
              <a:t>（强制性指标）</a:t>
            </a:r>
            <a:r>
              <a:rPr lang="zh-CN" altLang="en-US" sz="2400" dirty="0" smtClean="0">
                <a:latin typeface="+mn-ea"/>
              </a:rPr>
              <a:t>；透水铺装率不低于</a:t>
            </a:r>
            <a:r>
              <a:rPr lang="en-US" sz="2400" dirty="0" smtClean="0">
                <a:latin typeface="+mn-ea"/>
              </a:rPr>
              <a:t>75%</a:t>
            </a:r>
            <a:r>
              <a:rPr lang="zh-CN" altLang="en-US" sz="2400" dirty="0" smtClean="0">
                <a:latin typeface="+mn-ea"/>
              </a:rPr>
              <a:t>；下凹式绿地率不低于</a:t>
            </a:r>
            <a:r>
              <a:rPr lang="en-US" sz="2400" dirty="0" smtClean="0">
                <a:latin typeface="+mn-ea"/>
              </a:rPr>
              <a:t>50%</a:t>
            </a:r>
            <a:r>
              <a:rPr lang="zh-CN" altLang="en-US" sz="2400" dirty="0" smtClean="0">
                <a:latin typeface="+mn-ea"/>
              </a:rPr>
              <a:t>等有关规定。规划用地面积</a:t>
            </a:r>
            <a:r>
              <a:rPr lang="en-US" sz="2400" dirty="0" smtClean="0">
                <a:latin typeface="+mn-ea"/>
              </a:rPr>
              <a:t>2</a:t>
            </a:r>
            <a:r>
              <a:rPr lang="zh-CN" altLang="en-US" sz="2400" dirty="0" smtClean="0">
                <a:latin typeface="+mn-ea"/>
              </a:rPr>
              <a:t>万㎡以上的新建建筑与小区项目要配套建设雨水综合收集利用设施，单体屋面正投影面积达</a:t>
            </a:r>
            <a:r>
              <a:rPr lang="en-US" sz="2400" dirty="0" smtClean="0">
                <a:latin typeface="+mn-ea"/>
              </a:rPr>
              <a:t>2000</a:t>
            </a:r>
            <a:r>
              <a:rPr lang="zh-CN" altLang="en-US" sz="2400" dirty="0" smtClean="0">
                <a:latin typeface="+mn-ea"/>
              </a:rPr>
              <a:t>㎡及以上的项目，每</a:t>
            </a:r>
            <a:r>
              <a:rPr lang="en-US" sz="2400" dirty="0" smtClean="0">
                <a:latin typeface="+mn-ea"/>
              </a:rPr>
              <a:t>1000</a:t>
            </a:r>
            <a:r>
              <a:rPr lang="zh-CN" altLang="en-US" sz="2400" dirty="0" smtClean="0">
                <a:latin typeface="+mn-ea"/>
              </a:rPr>
              <a:t>㎡硬化面积，应配建调蓄容积不小于</a:t>
            </a:r>
            <a:r>
              <a:rPr lang="en-US" sz="2400" dirty="0" smtClean="0">
                <a:latin typeface="+mn-ea"/>
              </a:rPr>
              <a:t>25m3</a:t>
            </a:r>
            <a:r>
              <a:rPr lang="zh-CN" altLang="en-US" sz="2400" dirty="0" smtClean="0">
                <a:latin typeface="+mn-ea"/>
              </a:rPr>
              <a:t>的雨水调蓄设施。</a:t>
            </a:r>
            <a:endParaRPr lang="zh-CN" altLang="en-US" sz="2400" dirty="0">
              <a:latin typeface="+mn-ea"/>
            </a:endParaRPr>
          </a:p>
        </p:txBody>
      </p:sp>
    </p:spTree>
    <p:extLst>
      <p:ext uri="{BB962C8B-B14F-4D97-AF65-F5344CB8AC3E}">
        <p14:creationId xmlns="" xmlns:p14="http://schemas.microsoft.com/office/powerpoint/2010/main" val="3869342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二、主要内容解读</a:t>
            </a:r>
            <a:endParaRPr lang="zh-CN" altLang="en-US" dirty="0"/>
          </a:p>
        </p:txBody>
      </p:sp>
      <p:sp>
        <p:nvSpPr>
          <p:cNvPr id="38" name="文本框 2"/>
          <p:cNvSpPr txBox="1"/>
          <p:nvPr/>
        </p:nvSpPr>
        <p:spPr>
          <a:xfrm>
            <a:off x="614149" y="1146852"/>
            <a:ext cx="10931857" cy="3489023"/>
          </a:xfrm>
          <a:prstGeom prst="rect">
            <a:avLst/>
          </a:prstGeom>
          <a:noFill/>
          <a:ln w="12700" cmpd="sng">
            <a:noFill/>
            <a:prstDash val="solid"/>
          </a:ln>
        </p:spPr>
        <p:txBody>
          <a:bodyPr wrap="square" lIns="36000" tIns="36000" rIns="36000" bIns="36000" rtlCol="0" anchor="ctr" anchorCtr="0">
            <a:spAutoFit/>
          </a:bodyPr>
          <a:lstStyle/>
          <a:p>
            <a:r>
              <a:rPr lang="zh-CN" altLang="en-US" sz="1600" b="1" dirty="0" smtClean="0"/>
              <a:t>    </a:t>
            </a:r>
            <a:endParaRPr lang="en-US" altLang="zh-CN" sz="1600" b="1" dirty="0" smtClean="0"/>
          </a:p>
          <a:p>
            <a:endParaRPr lang="en-US" altLang="zh-CN" sz="1600" b="1" dirty="0" smtClean="0"/>
          </a:p>
          <a:p>
            <a:endParaRPr lang="en-US" altLang="zh-CN" sz="2400" dirty="0" smtClean="0">
              <a:latin typeface="+mn-ea"/>
            </a:endParaRPr>
          </a:p>
          <a:p>
            <a:endParaRPr lang="en-US" altLang="zh-CN" sz="2400" dirty="0" smtClean="0">
              <a:latin typeface="+mn-ea"/>
            </a:endParaRPr>
          </a:p>
          <a:p>
            <a:r>
              <a:rPr lang="zh-CN" altLang="en-US" sz="2400" dirty="0" smtClean="0">
                <a:latin typeface="+mn-ea"/>
              </a:rPr>
              <a:t>    二</a:t>
            </a:r>
            <a:r>
              <a:rPr lang="zh-CN" altLang="en-US" sz="2400" dirty="0" smtClean="0">
                <a:latin typeface="+mn-ea"/>
              </a:rPr>
              <a:t>是明确了执行海绵城市建设标准的时间要求。本市城区范围内</a:t>
            </a:r>
            <a:r>
              <a:rPr lang="en-US" sz="2400" dirty="0" smtClean="0">
                <a:latin typeface="+mn-ea"/>
              </a:rPr>
              <a:t>2020</a:t>
            </a:r>
            <a:r>
              <a:rPr lang="zh-CN" altLang="en-US" sz="2400" dirty="0" smtClean="0">
                <a:latin typeface="+mn-ea"/>
              </a:rPr>
              <a:t>年</a:t>
            </a:r>
            <a:r>
              <a:rPr lang="en-US" sz="2400" dirty="0" smtClean="0">
                <a:latin typeface="+mn-ea"/>
              </a:rPr>
              <a:t>9</a:t>
            </a:r>
            <a:r>
              <a:rPr lang="zh-CN" altLang="en-US" sz="2400" dirty="0" smtClean="0">
                <a:latin typeface="+mn-ea"/>
              </a:rPr>
              <a:t>月</a:t>
            </a:r>
            <a:r>
              <a:rPr lang="en-US" sz="2400" dirty="0" smtClean="0">
                <a:latin typeface="+mn-ea"/>
              </a:rPr>
              <a:t>25</a:t>
            </a:r>
            <a:r>
              <a:rPr lang="zh-CN" altLang="en-US" sz="2400" dirty="0" smtClean="0">
                <a:latin typeface="+mn-ea"/>
              </a:rPr>
              <a:t>日（即</a:t>
            </a:r>
            <a:r>
              <a:rPr lang="en-US" altLang="zh-CN" sz="2400" dirty="0" smtClean="0">
                <a:latin typeface="+mn-ea"/>
              </a:rPr>
              <a:t>《</a:t>
            </a:r>
            <a:r>
              <a:rPr lang="zh-CN" altLang="en-US" sz="2400" dirty="0" smtClean="0">
                <a:latin typeface="+mn-ea"/>
              </a:rPr>
              <a:t>沈阳市海绵城市建设管理办法</a:t>
            </a:r>
            <a:r>
              <a:rPr lang="en-US" altLang="zh-CN" sz="2400" dirty="0" smtClean="0">
                <a:latin typeface="+mn-ea"/>
              </a:rPr>
              <a:t>》</a:t>
            </a:r>
            <a:r>
              <a:rPr lang="zh-CN" altLang="en-US" sz="2400" dirty="0" smtClean="0">
                <a:latin typeface="+mn-ea"/>
              </a:rPr>
              <a:t>施行之日）之后开工建设的新建建筑与小区项目，以及</a:t>
            </a:r>
            <a:r>
              <a:rPr lang="en-US" sz="2400" dirty="0" smtClean="0">
                <a:latin typeface="+mn-ea"/>
              </a:rPr>
              <a:t>2020</a:t>
            </a:r>
            <a:r>
              <a:rPr lang="zh-CN" altLang="en-US" sz="2400" dirty="0" smtClean="0">
                <a:latin typeface="+mn-ea"/>
              </a:rPr>
              <a:t>年</a:t>
            </a:r>
            <a:r>
              <a:rPr lang="en-US" sz="2400" dirty="0" smtClean="0">
                <a:latin typeface="+mn-ea"/>
              </a:rPr>
              <a:t>9</a:t>
            </a:r>
            <a:r>
              <a:rPr lang="zh-CN" altLang="en-US" sz="2400" dirty="0" smtClean="0">
                <a:latin typeface="+mn-ea"/>
              </a:rPr>
              <a:t>月</a:t>
            </a:r>
            <a:r>
              <a:rPr lang="en-US" sz="2400" dirty="0" smtClean="0">
                <a:latin typeface="+mn-ea"/>
              </a:rPr>
              <a:t>25</a:t>
            </a:r>
            <a:r>
              <a:rPr lang="zh-CN" altLang="en-US" sz="2400" dirty="0" smtClean="0">
                <a:latin typeface="+mn-ea"/>
              </a:rPr>
              <a:t>日之前开工建设、但出让地块规划条件中包含海绵城市建设要求的新建建筑与小区项目，必须按照上述海绵城市建设标准执行。</a:t>
            </a:r>
          </a:p>
          <a:p>
            <a:endParaRPr lang="zh-CN" altLang="en-US" sz="1600" dirty="0" smtClean="0"/>
          </a:p>
          <a:p>
            <a:pPr marL="285750" indent="-285750" eaLnBrk="1" latinLnBrk="0" hangingPunct="1">
              <a:lnSpc>
                <a:spcPct val="150000"/>
              </a:lnSpc>
              <a:buFont typeface="Wingdings" panose="05000000000000000000" charset="0"/>
              <a:buChar char="l"/>
            </a:pPr>
            <a:endParaRPr lang="zh-CN" altLang="en-US" sz="2000" dirty="0">
              <a:solidFill>
                <a:schemeClr val="tx2"/>
              </a:solidFill>
              <a:latin typeface="宋体" panose="02010600030101010101" pitchFamily="2" charset="-122"/>
            </a:endParaRPr>
          </a:p>
        </p:txBody>
      </p:sp>
    </p:spTree>
    <p:extLst>
      <p:ext uri="{BB962C8B-B14F-4D97-AF65-F5344CB8AC3E}">
        <p14:creationId xmlns="" xmlns:p14="http://schemas.microsoft.com/office/powerpoint/2010/main" val="2408230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二、主要内容解读</a:t>
            </a:r>
            <a:endParaRPr lang="zh-CN" altLang="en-US" dirty="0"/>
          </a:p>
        </p:txBody>
      </p:sp>
      <p:sp>
        <p:nvSpPr>
          <p:cNvPr id="4" name="标题 2"/>
          <p:cNvSpPr txBox="1">
            <a:spLocks/>
          </p:cNvSpPr>
          <p:nvPr/>
        </p:nvSpPr>
        <p:spPr>
          <a:xfrm>
            <a:off x="669924" y="1"/>
            <a:ext cx="10850563" cy="1028699"/>
          </a:xfrm>
          <a:prstGeom prst="rect">
            <a:avLst/>
          </a:prstGeom>
        </p:spPr>
        <p:txBody>
          <a:bodyPr vert="horz" lIns="91440" tIns="45720" rIns="91440" bIns="45720" rtlCol="0" anchor="b">
            <a:normAutofit/>
          </a:bodyPr>
          <a:lstStyle/>
          <a:p>
            <a:pPr marL="0" marR="0" lvl="0" indent="0" algn="l" defTabSz="913765" rtl="0" eaLnBrk="1" fontAlgn="auto" latinLnBrk="0" hangingPunct="1">
              <a:lnSpc>
                <a:spcPct val="90000"/>
              </a:lnSpc>
              <a:spcBef>
                <a:spcPct val="0"/>
              </a:spcBef>
              <a:spcAft>
                <a:spcPts val="0"/>
              </a:spcAft>
              <a:buClrTx/>
              <a:buSzTx/>
              <a:buFontTx/>
              <a:buNone/>
              <a:tabLst/>
              <a:defRPr/>
            </a:pPr>
            <a:endParaRPr kumimoji="0" lang="zh-CN" altLang="en-US" sz="2800" b="1" i="0" u="none" strike="noStrike" kern="1200" cap="none" spc="0" normalizeH="0" baseline="0" noProof="0" dirty="0">
              <a:ln>
                <a:noFill/>
              </a:ln>
              <a:solidFill>
                <a:schemeClr val="tx1"/>
              </a:solidFill>
              <a:effectLst/>
              <a:uLnTx/>
              <a:uFillTx/>
              <a:latin typeface="+mj-ea"/>
              <a:ea typeface="+mj-ea"/>
              <a:cs typeface="+mj-cs"/>
            </a:endParaRPr>
          </a:p>
        </p:txBody>
      </p:sp>
      <p:sp>
        <p:nvSpPr>
          <p:cNvPr id="5" name="文本框 2"/>
          <p:cNvSpPr txBox="1"/>
          <p:nvPr/>
        </p:nvSpPr>
        <p:spPr>
          <a:xfrm>
            <a:off x="859808" y="1331993"/>
            <a:ext cx="8733897" cy="3581356"/>
          </a:xfrm>
          <a:prstGeom prst="rect">
            <a:avLst/>
          </a:prstGeom>
          <a:noFill/>
          <a:ln w="12700" cmpd="sng">
            <a:noFill/>
            <a:prstDash val="solid"/>
          </a:ln>
        </p:spPr>
        <p:txBody>
          <a:bodyPr wrap="square" lIns="36000" tIns="36000" rIns="36000" bIns="36000" rtlCol="0" anchor="ctr" anchorCtr="0">
            <a:spAutoFit/>
          </a:bodyPr>
          <a:lstStyle/>
          <a:p>
            <a:endParaRPr lang="en-US" altLang="zh-CN" sz="2000" b="1" dirty="0" smtClean="0"/>
          </a:p>
          <a:p>
            <a:endParaRPr lang="en-US" altLang="zh-CN" sz="2000" dirty="0" smtClean="0"/>
          </a:p>
          <a:p>
            <a:endParaRPr lang="en-US" altLang="zh-CN" sz="2000" dirty="0" smtClean="0"/>
          </a:p>
          <a:p>
            <a:r>
              <a:rPr lang="zh-CN" altLang="en-US" sz="2400" dirty="0" smtClean="0">
                <a:latin typeface="+mn-ea"/>
              </a:rPr>
              <a:t>    三</a:t>
            </a:r>
            <a:r>
              <a:rPr lang="zh-CN" altLang="en-US" sz="2400" dirty="0" smtClean="0">
                <a:latin typeface="+mn-ea"/>
              </a:rPr>
              <a:t>是对大型商业综合体和仓储物流等硬覆盖比例较高的建设项目提出明确要求，海绵城市规划设计方案经专家论证后雨水年径流总量控制率难以达到规划控制要求的，年径流总量控制率可按法定程序予以调整，但原则上项目开发后年径流总量控制率不得低于项目开发前。</a:t>
            </a:r>
          </a:p>
          <a:p>
            <a:r>
              <a:rPr lang="zh-CN" altLang="en-US" sz="2400" dirty="0" smtClean="0">
                <a:latin typeface="+mn-ea"/>
              </a:rPr>
              <a:t>    四</a:t>
            </a:r>
            <a:r>
              <a:rPr lang="zh-CN" altLang="en-US" sz="2400" dirty="0" smtClean="0">
                <a:latin typeface="+mn-ea"/>
              </a:rPr>
              <a:t>是对面源污染有特殊要求的项目，明确应按有关规定执行。</a:t>
            </a:r>
          </a:p>
          <a:p>
            <a:r>
              <a:rPr lang="en-US" sz="2400" dirty="0" smtClean="0">
                <a:latin typeface="+mn-ea"/>
              </a:rPr>
              <a:t> </a:t>
            </a:r>
            <a:endParaRPr lang="zh-CN" altLang="en-US" sz="2400" dirty="0">
              <a:latin typeface="+mn-ea"/>
            </a:endParaRPr>
          </a:p>
        </p:txBody>
      </p:sp>
    </p:spTree>
    <p:extLst>
      <p:ext uri="{BB962C8B-B14F-4D97-AF65-F5344CB8AC3E}">
        <p14:creationId xmlns="" xmlns:p14="http://schemas.microsoft.com/office/powerpoint/2010/main" val="3869342694"/>
      </p:ext>
    </p:extLst>
  </p:cSld>
  <p:clrMapOvr>
    <a:masterClrMapping/>
  </p:clrMapOvr>
</p:sld>
</file>

<file path=ppt/theme/theme1.xml><?xml version="1.0" encoding="utf-8"?>
<a:theme xmlns:a="http://schemas.openxmlformats.org/drawingml/2006/main" name="主题5">
  <a:themeElements>
    <a:clrScheme name="房利美">
      <a:dk1>
        <a:srgbClr val="000000"/>
      </a:dk1>
      <a:lt1>
        <a:srgbClr val="FFFFFF"/>
      </a:lt1>
      <a:dk2>
        <a:srgbClr val="768394"/>
      </a:dk2>
      <a:lt2>
        <a:srgbClr val="F0F0F0"/>
      </a:lt2>
      <a:accent1>
        <a:srgbClr val="0BA3A1"/>
      </a:accent1>
      <a:accent2>
        <a:srgbClr val="0E6D49"/>
      </a:accent2>
      <a:accent3>
        <a:srgbClr val="1AA869"/>
      </a:accent3>
      <a:accent4>
        <a:srgbClr val="2A6C73"/>
      </a:accent4>
      <a:accent5>
        <a:srgbClr val="3B8381"/>
      </a:accent5>
      <a:accent6>
        <a:srgbClr val="2A5D7A"/>
      </a:accent6>
      <a:hlink>
        <a:srgbClr val="4276AA"/>
      </a:hlink>
      <a:folHlink>
        <a:srgbClr val="BFBFBF"/>
      </a:folHlink>
    </a:clrScheme>
    <a:fontScheme name="mxl0r3qt">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房利美">
    <a:dk1>
      <a:srgbClr val="000000"/>
    </a:dk1>
    <a:lt1>
      <a:srgbClr val="FFFFFF"/>
    </a:lt1>
    <a:dk2>
      <a:srgbClr val="768394"/>
    </a:dk2>
    <a:lt2>
      <a:srgbClr val="F0F0F0"/>
    </a:lt2>
    <a:accent1>
      <a:srgbClr val="0BA3A1"/>
    </a:accent1>
    <a:accent2>
      <a:srgbClr val="0E6D49"/>
    </a:accent2>
    <a:accent3>
      <a:srgbClr val="1AA869"/>
    </a:accent3>
    <a:accent4>
      <a:srgbClr val="2A6C73"/>
    </a:accent4>
    <a:accent5>
      <a:srgbClr val="3B8381"/>
    </a:accent5>
    <a:accent6>
      <a:srgbClr val="2A5D7A"/>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iSlide</Template>
  <TotalTime>11</TotalTime>
  <Words>352</Words>
  <Application>Microsoft Office PowerPoint</Application>
  <PresentationFormat>自定义</PresentationFormat>
  <Paragraphs>22</Paragraphs>
  <Slides>4</Slides>
  <Notes>0</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主题5</vt:lpstr>
      <vt:lpstr>关于《市城乡建设局关于明确新建建筑与小区项目海绵城市建设标准的通知》解读</vt:lpstr>
      <vt:lpstr>二、主要内容解读</vt:lpstr>
      <vt:lpstr>二、主要内容解读</vt:lpstr>
      <vt:lpstr>二、主要内容解读</vt:lpstr>
    </vt:vector>
  </TitlesOfParts>
  <Manager>iSlide</Manager>
  <Company>iSlide</Company>
  <LinksUpToDate>false</LinksUpToDate>
  <SharedDoc>false</SharedDoc>
  <HyperlinkBase>https://www.islide.cc</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iSlide</dc:creator>
  <cp:lastModifiedBy>DeLL</cp:lastModifiedBy>
  <cp:revision>394</cp:revision>
  <cp:lastPrinted>2018-07-05T16:00:00Z</cp:lastPrinted>
  <dcterms:created xsi:type="dcterms:W3CDTF">2018-07-05T16:00:00Z</dcterms:created>
  <dcterms:modified xsi:type="dcterms:W3CDTF">2021-06-24T02:39:24Z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y fmtid="{D5CDD505-2E9C-101B-9397-08002B2CF9AE}" pid="3" name="KSOProductBuildVer">
    <vt:lpwstr>2052-10.1.0.7521</vt:lpwstr>
  </property>
</Properties>
</file>