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73" r:id="rId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gyu" initials="" lastIdx="1" clrIdx="1"/>
  <p:cmAuthor id="1" name="作者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72" y="-204"/>
      </p:cViewPr>
      <p:guideLst>
        <p:guide orient="horz" pos="216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02A14B2-167D-431F-B287-346434C2CCD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61D5351-E8D7-4F74-91DE-74D02742F7D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6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F2F6-5AB6-4D02-999B-DA54DB2127C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3D66-33D9-4664-B969-2E7C66CA9350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0D76C-C2DF-40E9-ADBC-476A69C2117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206F-1F72-41B5-9AC3-8B11274C0684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lIns="90000" tIns="46800" rIns="90000" bIns="46800" anchor="t"/>
          <a:lstStyle>
            <a:lvl1pPr algn="ctr">
              <a:defRPr sz="6000"/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/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01473-744D-414C-813C-476585710B3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138C-B6E2-4B6B-A655-2CCA7BED64BE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21CBF-5AFC-4DF2-AF32-622C3B09CF0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778D1-46E9-4B28-AED1-8FEBFB38816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/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90800" y="4615200"/>
            <a:ext cx="7768800" cy="8676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E5EB-7C6E-482D-ACE3-85DDECFCE43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D7377-E6CF-4A9B-BD74-2AC9A595B926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46B8-73D1-4EBD-AC5B-D71F8EB75BC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7BBF1-6C06-4CA7-BC58-B614107D6DC3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/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lIns="101600" tIns="0" rIns="82550" bIns="0"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0" y="1421729"/>
            <a:ext cx="5342400" cy="381600"/>
          </a:xfrm>
        </p:spPr>
        <p:txBody>
          <a:bodyPr lIns="101600" tIns="38100" rIns="76200" bIns="38100" anchor="t" anchorCtr="0"/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  <a:endParaRPr lang="zh-CN" altLang="en-US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lIns="101600" tIns="0" rIns="82550" bIns="0"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C6E7B-C0DD-471F-B47E-6F9F287938A4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3175-6569-4B7C-AFD7-EBE328A2BF5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361FF-D906-46EF-A591-E87648E4C3D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6D495-F682-4BD1-A342-8CB68B0F6BC6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57E81-857F-4019-B78B-2C42FB642E0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5BE8-F9EE-46C0-93B5-CF56FDF172EB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400" y="1555200"/>
            <a:ext cx="5233077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endParaRPr noProof="0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261DB-2C2C-4AD2-A834-5D98A4AFB0F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5C34D-7DA7-4BB3-8943-978ACD101F4D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/>
          <a:lstStyle>
            <a:lvl1pPr>
              <a:buNone/>
              <a:defRPr sz="2800"/>
            </a:lvl1pPr>
          </a:lstStyle>
          <a:p>
            <a:pPr lvl="0"/>
            <a:r>
              <a:rPr lang="zh-CN" altLang="en-US"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r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FF75C-E561-436B-8A02-03B536D54C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D5E01-D41A-40D7-8D17-B2674B332D52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E8CCFEB6-618E-4A1A-9E2C-91417994C72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3530D2ED-61A5-47BE-8420-042E7C26F23A}" type="slidenum">
              <a:rPr lang="zh-CN" altLang="en-US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48.xml"/><Relationship Id="rId6" Type="http://schemas.openxmlformats.org/officeDocument/2006/relationships/image" Target="../media/image2.png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88" y="0"/>
            <a:ext cx="1221105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文本框 99"/>
          <p:cNvSpPr txBox="1"/>
          <p:nvPr/>
        </p:nvSpPr>
        <p:spPr>
          <a:xfrm>
            <a:off x="1632585" y="1699895"/>
            <a:ext cx="9281160" cy="3340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市城乡建设局关于印发《沈阳市建筑施工2021年“安全生产月”和“安全生产沈阳行”活动方案》</a:t>
            </a:r>
            <a:endParaRPr lang="zh-CN" altLang="en-US" sz="44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8" name="矩形 27"/>
          <p:cNvSpPr/>
          <p:nvPr>
            <p:custDataLst>
              <p:tags r:id="rId2"/>
            </p:custDataLst>
          </p:nvPr>
        </p:nvSpPr>
        <p:spPr>
          <a:xfrm>
            <a:off x="1588" y="6267450"/>
            <a:ext cx="12190412" cy="601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0" b="1"/>
          </a:p>
        </p:txBody>
      </p:sp>
      <p:sp>
        <p:nvSpPr>
          <p:cNvPr id="14340" name="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373813"/>
            <a:ext cx="121920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  沈建发</a:t>
            </a:r>
            <a:r>
              <a:rPr lang="en-US" altLang="zh-CN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﹝2021﹞38</a:t>
            </a: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号                                                                                                                     </a:t>
            </a:r>
            <a:r>
              <a:rPr lang="zh-CN" altLang="zh-CN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沈阳市城乡建设局</a:t>
            </a:r>
            <a:r>
              <a:rPr lang="zh-CN" altLang="zh-CN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0238" y="26988"/>
            <a:ext cx="50180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2" tIns="34281" rIns="68562" bIns="34281" anchor="ctr"/>
          <a:lstStyle/>
          <a:p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文件出台背景</a:t>
            </a:r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50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endParaRPr lang="zh-CN" altLang="en-US" sz="1200" b="1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"/>
            </p:custDataLst>
          </p:nvPr>
        </p:nvCxnSpPr>
        <p:spPr>
          <a:xfrm>
            <a:off x="4763" y="358775"/>
            <a:ext cx="1218406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87" name="组合 79"/>
          <p:cNvGrpSpPr/>
          <p:nvPr/>
        </p:nvGrpSpPr>
        <p:grpSpPr bwMode="auto">
          <a:xfrm>
            <a:off x="366713" y="61913"/>
            <a:ext cx="217487" cy="215900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>
              <p:custDataLst>
                <p:tags r:id="rId3"/>
              </p:custDataLst>
            </p:nvPr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>
              <p:custDataLst>
                <p:tags r:id="rId4"/>
              </p:custDataLst>
            </p:nvPr>
          </p:nvCxnSpPr>
          <p:spPr>
            <a:xfrm flipV="1">
              <a:off x="910909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696462" y="980728"/>
              <a:ext cx="216549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6434138" y="720725"/>
            <a:ext cx="5426075" cy="5067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        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389" name="文本框 3"/>
          <p:cNvSpPr txBox="1">
            <a:spLocks noChangeArrowheads="1"/>
          </p:cNvSpPr>
          <p:nvPr/>
        </p:nvSpPr>
        <p:spPr bwMode="auto">
          <a:xfrm>
            <a:off x="2105025" y="11113"/>
            <a:ext cx="25400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Document Background</a:t>
            </a:r>
            <a:endParaRPr lang="en-US" altLang="zh-CN" sz="1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90" name="图片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275" y="1844675"/>
            <a:ext cx="5434013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6433820" y="2041525"/>
            <a:ext cx="4665980" cy="34766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出台背景：</a:t>
            </a:r>
            <a:endParaRPr lang="zh-CN" sz="2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以习近平新时代中国特色社会主义思想为指导，深入学习宣传贯彻党的十九大和十九届二中、三中、四中、五中全会精神，贯彻落实习近平总书记关于安全生产重要论述，牢固树立安全发展理念，压紧压实安全生产责任，深入排查安全风险隐患，扎实推进问题整改，坚决遏制重特大事故发生，切实维护人民群众生命财产安全，为创建国家安全发展示范试点城市奠定基础。</a:t>
            </a:r>
            <a:endParaRPr lang="zh-CN" sz="2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0238" y="26988"/>
            <a:ext cx="50180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2" tIns="34281" rIns="68562" bIns="34281" anchor="ctr"/>
          <a:lstStyle/>
          <a:p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主要内容  </a:t>
            </a:r>
            <a:r>
              <a:rPr lang="en-US" altLang="zh-CN" sz="150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endParaRPr lang="zh-CN" altLang="en-US" sz="1200" b="1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"/>
            </p:custDataLst>
          </p:nvPr>
        </p:nvCxnSpPr>
        <p:spPr>
          <a:xfrm>
            <a:off x="4763" y="358775"/>
            <a:ext cx="1218406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" name="组合 79"/>
          <p:cNvGrpSpPr/>
          <p:nvPr/>
        </p:nvGrpSpPr>
        <p:grpSpPr bwMode="auto">
          <a:xfrm>
            <a:off x="366713" y="61913"/>
            <a:ext cx="217487" cy="215900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>
              <p:custDataLst>
                <p:tags r:id="rId3"/>
              </p:custDataLst>
            </p:nvPr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>
              <p:custDataLst>
                <p:tags r:id="rId4"/>
              </p:custDataLst>
            </p:nvPr>
          </p:nvCxnSpPr>
          <p:spPr>
            <a:xfrm flipV="1">
              <a:off x="910909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696462" y="980728"/>
              <a:ext cx="216549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4" name="文本框 2"/>
          <p:cNvSpPr txBox="1">
            <a:spLocks noChangeArrowheads="1"/>
          </p:cNvSpPr>
          <p:nvPr/>
        </p:nvSpPr>
        <p:spPr bwMode="auto">
          <a:xfrm>
            <a:off x="1919288" y="42863"/>
            <a:ext cx="3790950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marL="0" lvl="1"/>
            <a:r>
              <a:rPr lang="en-US" altLang="zh-CN" sz="1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Primary Coverage</a:t>
            </a:r>
            <a:endParaRPr lang="zh-CN" altLang="en-US" sz="1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7938" y="1412240"/>
            <a:ext cx="9383712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主要内容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第一部分，于6月1日至30日在全市同时开展，6月16日为安全生产咨询日。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第二部分，“安全生产沈阳行”与“安全生产月”同步启动，12月份结束。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1873250" y="6227763"/>
            <a:ext cx="8193088" cy="376237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</a:rPr>
              <a:t>责任单位：沈阳市城乡建设局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FULL_TEXT_BEAUTIFY_COPY_ID" val="28"/>
</p:tagLst>
</file>

<file path=ppt/tags/tag41.xml><?xml version="1.0" encoding="utf-8"?>
<p:tagLst xmlns:p="http://schemas.openxmlformats.org/presentationml/2006/main">
  <p:tag name="KSO_WM_FULL_TEXT_BEAUTIFY_COPY_ID" val="6"/>
</p:tagLst>
</file>

<file path=ppt/tags/tag42.xml><?xml version="1.0" encoding="utf-8"?>
<p:tagLst xmlns:p="http://schemas.openxmlformats.org/presentationml/2006/main">
  <p:tag name="KSO_WM_FULL_TEXT_BEAUTIFY_COPY_ID" val="150995354"/>
</p:tagLst>
</file>

<file path=ppt/tags/tag43.xml><?xml version="1.0" encoding="utf-8"?>
<p:tagLst xmlns:p="http://schemas.openxmlformats.org/presentationml/2006/main">
  <p:tag name="KSO_WM_FULL_TEXT_BEAUTIFY_COPY_ID" val="42"/>
</p:tagLst>
</file>

<file path=ppt/tags/tag44.xml><?xml version="1.0" encoding="utf-8"?>
<p:tagLst xmlns:p="http://schemas.openxmlformats.org/presentationml/2006/main">
  <p:tag name="KSO_WM_FULL_TEXT_BEAUTIFY_COPY_ID" val="43"/>
</p:tagLst>
</file>

<file path=ppt/tags/tag45.xml><?xml version="1.0" encoding="utf-8"?>
<p:tagLst xmlns:p="http://schemas.openxmlformats.org/presentationml/2006/main">
  <p:tag name="KSO_WM_FULL_TEXT_BEAUTIFY_COPY_ID" val="81"/>
</p:tagLst>
</file>

<file path=ppt/tags/tag46.xml><?xml version="1.0" encoding="utf-8"?>
<p:tagLst xmlns:p="http://schemas.openxmlformats.org/presentationml/2006/main">
  <p:tag name="KSO_WM_FULL_TEXT_BEAUTIFY_COPY_ID" val="82"/>
</p:tagLst>
</file>

<file path=ppt/tags/tag47.xml><?xml version="1.0" encoding="utf-8"?>
<p:tagLst xmlns:p="http://schemas.openxmlformats.org/presentationml/2006/main">
  <p:tag name="KSO_WM_FULL_TEXT_BEAUTIFY_COPY_ID" val="83"/>
</p:tagLst>
</file>

<file path=ppt/tags/tag48.xml><?xml version="1.0" encoding="utf-8"?>
<p:tagLst xmlns:p="http://schemas.openxmlformats.org/presentationml/2006/main">
  <p:tag name="KSO_WM_FULL_TEXT_BEAUTIFY_COPY_ID" val="150995356"/>
</p:tagLst>
</file>

<file path=ppt/tags/tag49.xml><?xml version="1.0" encoding="utf-8"?>
<p:tagLst xmlns:p="http://schemas.openxmlformats.org/presentationml/2006/main">
  <p:tag name="KSO_WM_FULL_TEXT_BEAUTIFY_COPY_ID" val="4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FULL_TEXT_BEAUTIFY_COPY_ID" val="43"/>
</p:tagLst>
</file>

<file path=ppt/tags/tag51.xml><?xml version="1.0" encoding="utf-8"?>
<p:tagLst xmlns:p="http://schemas.openxmlformats.org/presentationml/2006/main">
  <p:tag name="KSO_WM_FULL_TEXT_BEAUTIFY_COPY_ID" val="81"/>
</p:tagLst>
</file>

<file path=ppt/tags/tag52.xml><?xml version="1.0" encoding="utf-8"?>
<p:tagLst xmlns:p="http://schemas.openxmlformats.org/presentationml/2006/main">
  <p:tag name="KSO_WM_FULL_TEXT_BEAUTIFY_COPY_ID" val="82"/>
</p:tagLst>
</file>

<file path=ppt/tags/tag53.xml><?xml version="1.0" encoding="utf-8"?>
<p:tagLst xmlns:p="http://schemas.openxmlformats.org/presentationml/2006/main">
  <p:tag name="KSO_WM_FULL_TEXT_BEAUTIFY_COPY_ID" val="83"/>
</p:tagLst>
</file>

<file path=ppt/tags/tag54.xml><?xml version="1.0" encoding="utf-8"?>
<p:tagLst xmlns:p="http://schemas.openxmlformats.org/presentationml/2006/main">
  <p:tag name="KSO_WM_FULL_TEXT_BEAUTIFY_COPY_ID" val="150995408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WPS 演示</Application>
  <PresentationFormat>自定义</PresentationFormat>
  <Paragraphs>23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cangyu</dc:creator>
  <cp:lastModifiedBy>山寨熊</cp:lastModifiedBy>
  <cp:revision>158</cp:revision>
  <dcterms:created xsi:type="dcterms:W3CDTF">2019-06-19T02:08:00Z</dcterms:created>
  <dcterms:modified xsi:type="dcterms:W3CDTF">2021-06-24T12:13:45Z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3A8A04176E5249DF97724CD16A6CB442</vt:lpwstr>
  </property>
</Properties>
</file>