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市城乡建设局关于印发《沈阳市2021年建筑工地食堂食品安全管理工作方案》</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﹝2021﹞37</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4399915"/>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按照市政府食安办工作部署，2021年我市将继续深入开展食品安全建设年活动，围绕人民群众普遍关心的食品安全突出问题，开展食品安全放心工程建设攻坚行动，推动食品安全治理体系和治理能力现代化。为做好建筑工地食堂食品安全管理工作，保障建筑施工从业人员的身体健康和生命安全，根据《2021年沈阳市食品安全重点工作安排暨全市食品安全建设年工作方案》和《沈阳市深化改革加强食品安全工作实施方案工作分工》，结合我市建筑工地食堂食品安全管理工作实际，制定本工作方案。</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2030095"/>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坚持目标导向、问题导向，通过深入开展扎实、有效的宣传教育和整治活动，严格落实企业对建筑工地食堂食品安全措施主体责任和建设行政主管部门对建筑工地食堂食品安全措施巡查责任，从根本上解决建筑工地从业人员食品安全意识淡薄、食堂无证经营、无独立储藏间、生熟不分、无除“四害”措施、无食品安全管理制度、无事故应急预案、食堂内外环境卫生不达标等问题，提高建筑工地食堂食品安全管理能力，实现建筑工地食堂餐饮经营许可证全覆盖。 </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Words>
  <Application>WPS 演示</Application>
  <PresentationFormat>自定义</PresentationFormat>
  <Paragraphs>22</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159</cp:revision>
  <dcterms:created xsi:type="dcterms:W3CDTF">2019-06-19T02:08:00Z</dcterms:created>
  <dcterms:modified xsi:type="dcterms:W3CDTF">2021-06-24T12:14:39Z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