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73" r:id="rId6"/>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gyu" initials="" lastIdx="1" clrIdx="1"/>
  <p:cmAuthor id="1" name="作者"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09" d="100"/>
          <a:sy n="109" d="100"/>
        </p:scale>
        <p:origin x="-72" y="-204"/>
      </p:cViewPr>
      <p:guideLst>
        <p:guide orient="horz" pos="2183"/>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commentAuthors" Target="commentAuthor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D02A14B2-167D-431F-B287-346434C2CCDB}"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561D5351-E8D7-4F74-91DE-74D02742F7DC}"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p:cNvSpPr>
          <p:nvPr>
            <p:ph type="sldImg" idx="2"/>
          </p:nvPr>
        </p:nvSpPr>
        <p:spPr bwMode="auto">
          <a:noFill/>
          <a:ln>
            <a:solidFill>
              <a:srgbClr val="000000"/>
            </a:solidFill>
            <a:miter lim="800000"/>
          </a:ln>
        </p:spPr>
      </p:sp>
      <p:sp>
        <p:nvSpPr>
          <p:cNvPr id="15362" name="文本占位符 2"/>
          <p:cNvSpPr>
            <a:spLocks noGrp="1"/>
          </p:cNvSpPr>
          <p:nvPr>
            <p:ph type="body" idx="3"/>
          </p:nvPr>
        </p:nvSpPr>
        <p:spPr bwMode="auto">
          <a:noFill/>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p:cNvSpPr>
          <p:nvPr>
            <p:ph type="sldImg" idx="2"/>
          </p:nvPr>
        </p:nvSpPr>
        <p:spPr bwMode="auto">
          <a:noFill/>
          <a:ln>
            <a:solidFill>
              <a:srgbClr val="000000"/>
            </a:solidFill>
            <a:miter lim="800000"/>
          </a:ln>
        </p:spPr>
      </p:sp>
      <p:sp>
        <p:nvSpPr>
          <p:cNvPr id="21506" name="文本占位符 2"/>
          <p:cNvSpPr>
            <a:spLocks noGrp="1"/>
          </p:cNvSpPr>
          <p:nvPr>
            <p:ph type="body" idx="3"/>
          </p:nvPr>
        </p:nvSpPr>
        <p:spPr bwMode="auto">
          <a:noFill/>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98800" y="914400"/>
            <a:ext cx="9799200" cy="2570400"/>
          </a:xfrm>
        </p:spPr>
        <p:txBody>
          <a:bodyPr lIns="90000" tIns="46800" rIns="90000" bIns="46800" anchor="b"/>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198800" y="3560400"/>
            <a:ext cx="9799200" cy="1472400"/>
          </a:xfrm>
        </p:spPr>
        <p:txBody>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custDataLst>
              <p:tags r:id="rId2"/>
            </p:custDataLst>
          </p:nvPr>
        </p:nvSpPr>
        <p:spPr/>
        <p:txBody>
          <a:bodyPr/>
          <a:lstStyle>
            <a:lvl1pPr>
              <a:defRPr/>
            </a:lvl1pPr>
          </a:lstStyle>
          <a:p>
            <a:pPr>
              <a:defRPr/>
            </a:pPr>
            <a:fld id="{034BF2F6-5AB6-4D02-999B-DA54DB2127CB}" type="datetimeFigureOut">
              <a:rPr lang="zh-CN" altLang="en-US"/>
            </a:fld>
            <a:endParaRPr lang="zh-CN" altLang="en-US"/>
          </a:p>
        </p:txBody>
      </p:sp>
      <p:sp>
        <p:nvSpPr>
          <p:cNvPr id="5"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4"/>
            </p:custDataLst>
          </p:nvPr>
        </p:nvSpPr>
        <p:spPr/>
        <p:txBody>
          <a:bodyPr/>
          <a:lstStyle>
            <a:lvl1pPr>
              <a:defRPr/>
            </a:lvl1pPr>
          </a:lstStyle>
          <a:p>
            <a:pPr>
              <a:defRPr/>
            </a:pPr>
            <a:fld id="{AD533D66-33D9-4664-B969-2E7C66CA9350}" type="slidenum">
              <a:rPr lang="zh-CN" altLang="en-US"/>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3"/>
          <p:cNvSpPr>
            <a:spLocks noGrp="1"/>
          </p:cNvSpPr>
          <p:nvPr>
            <p:ph type="dt" sz="half" idx="14"/>
            <p:custDataLst>
              <p:tags r:id="rId2"/>
            </p:custDataLst>
          </p:nvPr>
        </p:nvSpPr>
        <p:spPr/>
        <p:txBody>
          <a:bodyPr/>
          <a:lstStyle>
            <a:lvl1pPr>
              <a:defRPr/>
            </a:lvl1pPr>
          </a:lstStyle>
          <a:p>
            <a:pPr>
              <a:defRPr/>
            </a:pPr>
            <a:fld id="{D7A0D76C-C2DF-40E9-ADBC-476A69C2117C}" type="datetimeFigureOut">
              <a:rPr lang="zh-CN" altLang="en-US"/>
            </a:fld>
            <a:endParaRPr lang="zh-CN" altLang="en-US"/>
          </a:p>
        </p:txBody>
      </p:sp>
      <p:sp>
        <p:nvSpPr>
          <p:cNvPr id="4" name="页脚占位符 4"/>
          <p:cNvSpPr>
            <a:spLocks noGrp="1"/>
          </p:cNvSpPr>
          <p:nvPr>
            <p:ph type="ftr" sz="quarter" idx="15"/>
            <p:custDataLst>
              <p:tags r:id="rId3"/>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6"/>
            <p:custDataLst>
              <p:tags r:id="rId4"/>
            </p:custDataLst>
          </p:nvPr>
        </p:nvSpPr>
        <p:spPr/>
        <p:txBody>
          <a:bodyPr/>
          <a:lstStyle>
            <a:lvl1pPr>
              <a:defRPr/>
            </a:lvl1pPr>
          </a:lstStyle>
          <a:p>
            <a:pPr>
              <a:defRPr/>
            </a:pPr>
            <a:fld id="{000C206F-1F72-41B5-9AC3-8B11274C0684}" type="slidenum">
              <a:rPr lang="zh-CN" altLang="en-US"/>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p:nvPr>
        </p:nvSpPr>
        <p:spPr>
          <a:xfrm>
            <a:off x="1198800" y="2484000"/>
            <a:ext cx="9799200" cy="1018800"/>
          </a:xfrm>
        </p:spPr>
        <p:txBody>
          <a:bodyPr lIns="90000" tIns="46800" rIns="90000" bIns="46800" anchor="t"/>
          <a:lstStyle>
            <a:lvl1pPr algn="ctr">
              <a:defRPr sz="6000"/>
            </a:lvl1pPr>
          </a:lstStyle>
          <a:p>
            <a:pPr lvl="0"/>
            <a:r>
              <a:rPr lang="zh-CN" altLang="en-US">
                <a:sym typeface="+mn-ea"/>
              </a:rPr>
              <a:t>单击此处编辑母版标题样式</a:t>
            </a:r>
            <a:endParaRPr>
              <a:sym typeface="+mn-ea"/>
            </a:endParaRPr>
          </a:p>
        </p:txBody>
      </p:sp>
      <p:sp>
        <p:nvSpPr>
          <p:cNvPr id="7" name="文本占位符 6"/>
          <p:cNvSpPr>
            <a:spLocks noGrp="1"/>
          </p:cNvSpPr>
          <p:nvPr>
            <p:ph type="body" sz="quarter" idx="13"/>
          </p:nvPr>
        </p:nvSpPr>
        <p:spPr>
          <a:xfrm>
            <a:off x="1198800" y="3560400"/>
            <a:ext cx="9799200" cy="471600"/>
          </a:xfrm>
        </p:spPr>
        <p:txBody>
          <a:bodyPr/>
          <a:lstStyle>
            <a:lvl1pPr algn="ctr">
              <a:lnSpc>
                <a:spcPct val="110000"/>
              </a:lnSpc>
              <a:buNone/>
              <a:defRPr sz="2400" spc="200"/>
            </a:lvl1pPr>
          </a:lstStyle>
          <a:p>
            <a:pPr lvl="0"/>
            <a:r>
              <a:rPr lang="zh-CN" altLang="en-US" dirty="0"/>
              <a:t>单击此处编辑母版文本样式</a:t>
            </a:r>
            <a:endParaRPr lang="zh-CN" altLang="en-US" dirty="0"/>
          </a:p>
        </p:txBody>
      </p:sp>
      <p:sp>
        <p:nvSpPr>
          <p:cNvPr id="4" name="日期占位符 3"/>
          <p:cNvSpPr>
            <a:spLocks noGrp="1"/>
          </p:cNvSpPr>
          <p:nvPr>
            <p:ph type="dt" sz="half" idx="14"/>
            <p:custDataLst>
              <p:tags r:id="rId2"/>
            </p:custDataLst>
          </p:nvPr>
        </p:nvSpPr>
        <p:spPr/>
        <p:txBody>
          <a:bodyPr/>
          <a:lstStyle>
            <a:lvl1pPr>
              <a:defRPr/>
            </a:lvl1pPr>
          </a:lstStyle>
          <a:p>
            <a:pPr>
              <a:defRPr/>
            </a:pPr>
            <a:fld id="{C0A01473-744D-414C-813C-476585710B3C}" type="datetimeFigureOut">
              <a:rPr lang="zh-CN" altLang="en-US"/>
            </a:fld>
            <a:endParaRPr lang="zh-CN" altLang="en-US"/>
          </a:p>
        </p:txBody>
      </p:sp>
      <p:sp>
        <p:nvSpPr>
          <p:cNvPr id="5" name="页脚占位符 4"/>
          <p:cNvSpPr>
            <a:spLocks noGrp="1"/>
          </p:cNvSpPr>
          <p:nvPr>
            <p:ph type="ftr" sz="quarter" idx="15"/>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6"/>
            <p:custDataLst>
              <p:tags r:id="rId4"/>
            </p:custDataLst>
          </p:nvPr>
        </p:nvSpPr>
        <p:spPr/>
        <p:txBody>
          <a:bodyPr/>
          <a:lstStyle>
            <a:lvl1pPr>
              <a:defRPr/>
            </a:lvl1pPr>
          </a:lstStyle>
          <a:p>
            <a:pPr>
              <a:defRPr/>
            </a:pPr>
            <a:fld id="{B953138C-B6E2-4B6B-A655-2CCA7BED64BE}" type="slidenum">
              <a:rPr lang="zh-CN" altLang="en-US"/>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608400" y="1490400"/>
            <a:ext cx="10969200" cy="4759200"/>
          </a:xfrm>
        </p:spPr>
        <p:txBody>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2"/>
            </p:custDataLst>
          </p:nvPr>
        </p:nvSpPr>
        <p:spPr/>
        <p:txBody>
          <a:bodyPr/>
          <a:lstStyle>
            <a:lvl1pPr>
              <a:defRPr/>
            </a:lvl1pPr>
          </a:lstStyle>
          <a:p>
            <a:pPr>
              <a:defRPr/>
            </a:pPr>
            <a:fld id="{A6B21CBF-5AFC-4DF2-AF32-622C3B09CF0E}" type="datetimeFigureOut">
              <a:rPr lang="zh-CN" altLang="en-US"/>
            </a:fld>
            <a:endParaRPr lang="zh-CN" altLang="en-US"/>
          </a:p>
        </p:txBody>
      </p:sp>
      <p:sp>
        <p:nvSpPr>
          <p:cNvPr id="5"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4"/>
            </p:custDataLst>
          </p:nvPr>
        </p:nvSpPr>
        <p:spPr/>
        <p:txBody>
          <a:bodyPr/>
          <a:lstStyle>
            <a:lvl1pPr>
              <a:defRPr/>
            </a:lvl1pPr>
          </a:lstStyle>
          <a:p>
            <a:pPr>
              <a:defRPr/>
            </a:pPr>
            <a:fld id="{B7F778D1-46E9-4B28-AED1-8FEBFB388161}" type="slidenum">
              <a:rPr lang="zh-CN" altLang="en-US"/>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990800" y="3848400"/>
            <a:ext cx="7768800" cy="766800"/>
          </a:xfrm>
        </p:spPr>
        <p:txBody>
          <a:bodyPr lIns="90000" tIns="46800" rIns="90000" bIns="46800" anchor="b"/>
          <a:lstStyle>
            <a:lvl1pPr>
              <a:defRPr sz="4400"/>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1990800" y="4615200"/>
            <a:ext cx="7768800" cy="867600"/>
          </a:xfrm>
        </p:spPr>
        <p:txBody>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2"/>
            </p:custDataLst>
          </p:nvPr>
        </p:nvSpPr>
        <p:spPr/>
        <p:txBody>
          <a:bodyPr/>
          <a:lstStyle>
            <a:lvl1pPr>
              <a:defRPr/>
            </a:lvl1pPr>
          </a:lstStyle>
          <a:p>
            <a:pPr>
              <a:defRPr/>
            </a:pPr>
            <a:fld id="{8CE6E5EB-7C6E-482D-ACE3-85DDECFCE434}" type="datetimeFigureOut">
              <a:rPr lang="zh-CN" altLang="en-US"/>
            </a:fld>
            <a:endParaRPr lang="zh-CN" altLang="en-US"/>
          </a:p>
        </p:txBody>
      </p:sp>
      <p:sp>
        <p:nvSpPr>
          <p:cNvPr id="5"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4"/>
            </p:custDataLst>
          </p:nvPr>
        </p:nvSpPr>
        <p:spPr/>
        <p:txBody>
          <a:bodyPr/>
          <a:lstStyle>
            <a:lvl1pPr>
              <a:defRPr/>
            </a:lvl1pPr>
          </a:lstStyle>
          <a:p>
            <a:pPr>
              <a:defRPr/>
            </a:pPr>
            <a:fld id="{8FFD7377-E6CF-4A9B-BD74-2AC9A595B926}" type="slidenum">
              <a:rPr lang="zh-CN" altLang="en-US"/>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dirty="0">
                <a:sym typeface="+mn-ea"/>
              </a:rPr>
              <a:t>单击此处编辑母版标题样式</a:t>
            </a:r>
            <a:endParaRPr dirty="0">
              <a:sym typeface="+mn-ea"/>
            </a:endParaRPr>
          </a:p>
        </p:txBody>
      </p:sp>
      <p:sp>
        <p:nvSpPr>
          <p:cNvPr id="3" name="内容占位符 2"/>
          <p:cNvSpPr>
            <a:spLocks noGrp="1"/>
          </p:cNvSpPr>
          <p:nvPr>
            <p:ph sz="half" idx="1"/>
          </p:nvPr>
        </p:nvSpPr>
        <p:spPr>
          <a:xfrm>
            <a:off x="608400" y="1501200"/>
            <a:ext cx="5176800" cy="4748400"/>
          </a:xfrm>
        </p:spPr>
        <p:txBody>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nvPr>
        </p:nvSpPr>
        <p:spPr>
          <a:xfrm>
            <a:off x="6411600" y="1501200"/>
            <a:ext cx="5176800" cy="47484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3"/>
          <p:cNvSpPr>
            <a:spLocks noGrp="1"/>
          </p:cNvSpPr>
          <p:nvPr>
            <p:ph type="dt" sz="half" idx="10"/>
            <p:custDataLst>
              <p:tags r:id="rId2"/>
            </p:custDataLst>
          </p:nvPr>
        </p:nvSpPr>
        <p:spPr/>
        <p:txBody>
          <a:bodyPr/>
          <a:lstStyle>
            <a:lvl1pPr>
              <a:defRPr/>
            </a:lvl1pPr>
          </a:lstStyle>
          <a:p>
            <a:pPr>
              <a:defRPr/>
            </a:pPr>
            <a:fld id="{67C246B8-73D1-4EBD-AC5B-D71F8EB75BCB}" type="datetimeFigureOut">
              <a:rPr lang="zh-CN" altLang="en-US"/>
            </a:fld>
            <a:endParaRPr lang="zh-CN" altLang="en-US"/>
          </a:p>
        </p:txBody>
      </p:sp>
      <p:sp>
        <p:nvSpPr>
          <p:cNvPr id="6"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4"/>
            </p:custDataLst>
          </p:nvPr>
        </p:nvSpPr>
        <p:spPr/>
        <p:txBody>
          <a:bodyPr/>
          <a:lstStyle>
            <a:lvl1pPr>
              <a:defRPr/>
            </a:lvl1pPr>
          </a:lstStyle>
          <a:p>
            <a:pPr>
              <a:defRPr/>
            </a:pPr>
            <a:fld id="{9487BBF1-6C06-4CA7-BC58-B614107D6DC3}" type="slidenum">
              <a:rPr lang="zh-CN" altLang="en-US"/>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dirty="0">
                <a:sym typeface="+mn-ea"/>
              </a:rPr>
              <a:t>单击此处编辑母版标题样式</a:t>
            </a:r>
            <a:endParaRPr dirty="0">
              <a:sym typeface="+mn-ea"/>
            </a:endParaRPr>
          </a:p>
        </p:txBody>
      </p:sp>
      <p:sp>
        <p:nvSpPr>
          <p:cNvPr id="3" name="文本占位符 2"/>
          <p:cNvSpPr>
            <a:spLocks noGrp="1"/>
          </p:cNvSpPr>
          <p:nvPr>
            <p:ph type="body" idx="1"/>
          </p:nvPr>
        </p:nvSpPr>
        <p:spPr>
          <a:xfrm>
            <a:off x="608400" y="1429200"/>
            <a:ext cx="5342400" cy="381600"/>
          </a:xfrm>
        </p:spPr>
        <p:txBody>
          <a:bodyPr lIns="101600" tIns="38100" rIns="76200" bIns="38100" anchor="t" anchorCtr="0"/>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608400" y="1854000"/>
            <a:ext cx="5342400" cy="4395600"/>
          </a:xfrm>
        </p:spPr>
        <p:txBody>
          <a:bodyPr lIns="101600" tIns="0" rIns="82550" bIns="0"/>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p:nvPr>
        </p:nvSpPr>
        <p:spPr>
          <a:xfrm>
            <a:off x="6235750" y="1421729"/>
            <a:ext cx="5342400" cy="381600"/>
          </a:xfrm>
        </p:spPr>
        <p:txBody>
          <a:bodyPr lIns="101600" tIns="38100" rIns="76200" bIns="38100" anchor="t" anchorCtr="0"/>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sym typeface="+mn-ea"/>
              </a:rPr>
              <a:t>单击此处编辑母版文本样式</a:t>
            </a:r>
            <a:endParaRPr lang="zh-CN" altLang="en-US">
              <a:sym typeface="+mn-ea"/>
            </a:endParaRPr>
          </a:p>
        </p:txBody>
      </p:sp>
      <p:sp>
        <p:nvSpPr>
          <p:cNvPr id="6" name="内容占位符 5"/>
          <p:cNvSpPr>
            <a:spLocks noGrp="1"/>
          </p:cNvSpPr>
          <p:nvPr>
            <p:ph sz="quarter" idx="4"/>
          </p:nvPr>
        </p:nvSpPr>
        <p:spPr>
          <a:xfrm>
            <a:off x="6235750" y="1854000"/>
            <a:ext cx="5342400" cy="4395600"/>
          </a:xfrm>
        </p:spPr>
        <p:txBody>
          <a:bodyPr lIns="101600" tIns="0" rIns="82550" bIns="0"/>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3"/>
          <p:cNvSpPr>
            <a:spLocks noGrp="1"/>
          </p:cNvSpPr>
          <p:nvPr>
            <p:ph type="dt" sz="half" idx="10"/>
            <p:custDataLst>
              <p:tags r:id="rId2"/>
            </p:custDataLst>
          </p:nvPr>
        </p:nvSpPr>
        <p:spPr/>
        <p:txBody>
          <a:bodyPr/>
          <a:lstStyle>
            <a:lvl1pPr>
              <a:defRPr/>
            </a:lvl1pPr>
          </a:lstStyle>
          <a:p>
            <a:pPr>
              <a:defRPr/>
            </a:pPr>
            <a:fld id="{F33C6E7B-C0DD-471F-B47E-6F9F287938A4}" type="datetimeFigureOut">
              <a:rPr lang="zh-CN" altLang="en-US"/>
            </a:fld>
            <a:endParaRPr lang="zh-CN" altLang="en-US"/>
          </a:p>
        </p:txBody>
      </p:sp>
      <p:sp>
        <p:nvSpPr>
          <p:cNvPr id="8"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9" name="灯片编号占位符 5"/>
          <p:cNvSpPr>
            <a:spLocks noGrp="1"/>
          </p:cNvSpPr>
          <p:nvPr>
            <p:ph type="sldNum" sz="quarter" idx="12"/>
            <p:custDataLst>
              <p:tags r:id="rId4"/>
            </p:custDataLst>
          </p:nvPr>
        </p:nvSpPr>
        <p:spPr/>
        <p:txBody>
          <a:bodyPr/>
          <a:lstStyle>
            <a:lvl1pPr>
              <a:defRPr/>
            </a:lvl1pPr>
          </a:lstStyle>
          <a:p>
            <a:pPr>
              <a:defRPr/>
            </a:pPr>
            <a:fld id="{0F553175-6569-4B7C-AFD7-EBE328A2BF51}" type="slidenum">
              <a:rPr lang="zh-CN" altLang="en-US"/>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a:sym typeface="+mn-ea"/>
              </a:rPr>
              <a:t>单击此处编辑母版标题样式</a:t>
            </a:r>
            <a:endParaRPr>
              <a:sym typeface="+mn-ea"/>
            </a:endParaRPr>
          </a:p>
        </p:txBody>
      </p:sp>
      <p:sp>
        <p:nvSpPr>
          <p:cNvPr id="3" name="日期占位符 3"/>
          <p:cNvSpPr>
            <a:spLocks noGrp="1"/>
          </p:cNvSpPr>
          <p:nvPr>
            <p:ph type="dt" sz="half" idx="10"/>
            <p:custDataLst>
              <p:tags r:id="rId2"/>
            </p:custDataLst>
          </p:nvPr>
        </p:nvSpPr>
        <p:spPr/>
        <p:txBody>
          <a:bodyPr/>
          <a:lstStyle>
            <a:lvl1pPr>
              <a:defRPr/>
            </a:lvl1pPr>
          </a:lstStyle>
          <a:p>
            <a:pPr>
              <a:defRPr/>
            </a:pPr>
            <a:fld id="{C4F361FF-D906-46EF-A591-E87648E4C3D2}" type="datetimeFigureOut">
              <a:rPr lang="zh-CN" altLang="en-US"/>
            </a:fld>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pPr>
              <a:defRPr/>
            </a:pPr>
            <a:fld id="{A0E6D495-F682-4BD1-A342-8CB68B0F6BC6}" type="slidenum">
              <a:rPr lang="zh-CN" altLang="en-US"/>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2"/>
            </p:custDataLst>
          </p:nvPr>
        </p:nvSpPr>
        <p:spPr/>
        <p:txBody>
          <a:bodyPr/>
          <a:lstStyle>
            <a:lvl1pPr>
              <a:defRPr/>
            </a:lvl1pPr>
          </a:lstStyle>
          <a:p>
            <a:pPr>
              <a:defRPr/>
            </a:pPr>
            <a:fld id="{42F57E81-857F-4019-B78B-2C42FB642E08}" type="datetimeFigureOut">
              <a:rPr lang="zh-CN" altLang="en-US"/>
            </a:fld>
            <a:endParaRPr lang="zh-CN" altLang="en-US"/>
          </a:p>
        </p:txBody>
      </p:sp>
      <p:sp>
        <p:nvSpPr>
          <p:cNvPr id="3"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4" name="灯片编号占位符 5"/>
          <p:cNvSpPr>
            <a:spLocks noGrp="1"/>
          </p:cNvSpPr>
          <p:nvPr>
            <p:ph type="sldNum" sz="quarter" idx="12"/>
            <p:custDataLst>
              <p:tags r:id="rId4"/>
            </p:custDataLst>
          </p:nvPr>
        </p:nvSpPr>
        <p:spPr/>
        <p:txBody>
          <a:bodyPr/>
          <a:lstStyle>
            <a:lvl1pPr>
              <a:defRPr/>
            </a:lvl1pPr>
          </a:lstStyle>
          <a:p>
            <a:pPr>
              <a:defRPr/>
            </a:pPr>
            <a:fld id="{2B235BE8-F9EE-46C0-93B5-CF56FDF172EB}" type="slidenum">
              <a:rPr lang="zh-CN" altLang="en-US"/>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08400" y="1555200"/>
            <a:ext cx="5233077" cy="4608000"/>
          </a:xfrm>
        </p:spPr>
        <p:txBody>
          <a:bodyPr/>
          <a:lstStyle>
            <a:lvl1pPr>
              <a:buNone/>
              <a:defRPr sz="1600"/>
            </a:lvl1pPr>
          </a:lstStyle>
          <a:p>
            <a:pPr lvl="0"/>
            <a:endParaRPr noProof="0" dirty="0">
              <a:sym typeface="+mn-ea"/>
            </a:endParaRPr>
          </a:p>
        </p:txBody>
      </p:sp>
      <p:sp>
        <p:nvSpPr>
          <p:cNvPr id="4" name="文本占位符 3"/>
          <p:cNvSpPr>
            <a:spLocks noGrp="1"/>
          </p:cNvSpPr>
          <p:nvPr>
            <p:ph type="body" sz="half" idx="2"/>
          </p:nvPr>
        </p:nvSpPr>
        <p:spPr>
          <a:xfrm>
            <a:off x="6350400" y="1555200"/>
            <a:ext cx="5227200" cy="4608000"/>
          </a:xfrm>
        </p:spPr>
        <p:txBody>
          <a:bodyPr/>
          <a:lstStyle>
            <a:lvl1pPr>
              <a:buNone/>
              <a:defRPr sz="1600"/>
            </a:lvl1pPr>
          </a:lstStyle>
          <a:p>
            <a:pPr lvl="0"/>
            <a:r>
              <a:rPr dirty="0">
                <a:sym typeface="+mn-ea"/>
              </a:rPr>
              <a:t>单击此处编辑母版文本样式</a:t>
            </a:r>
            <a:endParaRPr dirty="0">
              <a:sym typeface="+mn-ea"/>
            </a:endParaRPr>
          </a:p>
        </p:txBody>
      </p:sp>
      <p:sp>
        <p:nvSpPr>
          <p:cNvPr id="9" name="标题 8"/>
          <p:cNvSpPr>
            <a:spLocks noGrp="1"/>
          </p:cNvSpPr>
          <p:nvPr>
            <p:ph type="title"/>
          </p:nvPr>
        </p:nvSpPr>
        <p:spPr/>
        <p:txBody>
          <a:bodyPr/>
          <a:lstStyle/>
          <a:p>
            <a:r>
              <a:rPr lang="zh-CN" altLang="en-US"/>
              <a:t>单击此处编辑母版标题样式</a:t>
            </a:r>
            <a:endParaRPr lang="zh-CN" altLang="en-US"/>
          </a:p>
        </p:txBody>
      </p:sp>
      <p:sp>
        <p:nvSpPr>
          <p:cNvPr id="5" name="日期占位符 3"/>
          <p:cNvSpPr>
            <a:spLocks noGrp="1"/>
          </p:cNvSpPr>
          <p:nvPr>
            <p:ph type="dt" sz="half" idx="10"/>
            <p:custDataLst>
              <p:tags r:id="rId2"/>
            </p:custDataLst>
          </p:nvPr>
        </p:nvSpPr>
        <p:spPr/>
        <p:txBody>
          <a:bodyPr/>
          <a:lstStyle>
            <a:lvl1pPr>
              <a:defRPr/>
            </a:lvl1pPr>
          </a:lstStyle>
          <a:p>
            <a:pPr>
              <a:defRPr/>
            </a:pPr>
            <a:fld id="{235261DB-2C2C-4AD2-A834-5D98A4AFB0F9}" type="datetimeFigureOut">
              <a:rPr lang="zh-CN" altLang="en-US"/>
            </a:fld>
            <a:endParaRPr lang="zh-CN" altLang="en-US"/>
          </a:p>
        </p:txBody>
      </p:sp>
      <p:sp>
        <p:nvSpPr>
          <p:cNvPr id="6"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4"/>
            </p:custDataLst>
          </p:nvPr>
        </p:nvSpPr>
        <p:spPr/>
        <p:txBody>
          <a:bodyPr/>
          <a:lstStyle>
            <a:lvl1pPr>
              <a:defRPr/>
            </a:lvl1pPr>
          </a:lstStyle>
          <a:p>
            <a:pPr>
              <a:defRPr/>
            </a:pPr>
            <a:fld id="{ECE5C34D-7DA7-4BB3-8943-978ACD101F4D}" type="slidenum">
              <a:rPr lang="zh-CN" altLang="en-US"/>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234800" y="914400"/>
            <a:ext cx="1044000" cy="5029200"/>
          </a:xfrm>
        </p:spPr>
        <p:txBody>
          <a:bodyPr vert="eaVert" lIns="90000" tIns="46800" rIns="90000" bIns="46800"/>
          <a:lstStyle>
            <a:lvl1pPr>
              <a:buNone/>
              <a:defRPr sz="2800"/>
            </a:lvl1pPr>
          </a:lstStyle>
          <a:p>
            <a:pPr lvl="0"/>
            <a:r>
              <a:rPr lang="zh-CN" altLang="en-US" dirty="0">
                <a:sym typeface="+mn-ea"/>
              </a:rPr>
              <a:t>单击此处编辑母版标题样式</a:t>
            </a:r>
            <a:endParaRPr dirty="0">
              <a:sym typeface="+mn-ea"/>
            </a:endParaRPr>
          </a:p>
        </p:txBody>
      </p:sp>
      <p:sp>
        <p:nvSpPr>
          <p:cNvPr id="3" name="竖排文字占位符 2"/>
          <p:cNvSpPr>
            <a:spLocks noGrp="1"/>
          </p:cNvSpPr>
          <p:nvPr>
            <p:ph type="body" orient="vert" idx="1"/>
          </p:nvPr>
        </p:nvSpPr>
        <p:spPr>
          <a:xfrm>
            <a:off x="914400" y="914400"/>
            <a:ext cx="9169200" cy="5029200"/>
          </a:xfrm>
        </p:spPr>
        <p:txBody>
          <a:bodyPr vert="eaVert" lIns="46800" r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2"/>
            </p:custDataLst>
          </p:nvPr>
        </p:nvSpPr>
        <p:spPr/>
        <p:txBody>
          <a:bodyPr/>
          <a:lstStyle>
            <a:lvl1pPr>
              <a:defRPr/>
            </a:lvl1pPr>
          </a:lstStyle>
          <a:p>
            <a:pPr>
              <a:defRPr/>
            </a:pPr>
            <a:fld id="{00CFF75C-E561-436B-8A02-03B536D54C46}" type="datetimeFigureOut">
              <a:rPr lang="zh-CN" altLang="en-US"/>
            </a:fld>
            <a:endParaRPr lang="zh-CN" altLang="en-US"/>
          </a:p>
        </p:txBody>
      </p:sp>
      <p:sp>
        <p:nvSpPr>
          <p:cNvPr id="5"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4"/>
            </p:custDataLst>
          </p:nvPr>
        </p:nvSpPr>
        <p:spPr/>
        <p:txBody>
          <a:bodyPr/>
          <a:lstStyle>
            <a:lvl1pPr>
              <a:defRPr/>
            </a:lvl1pPr>
          </a:lstStyle>
          <a:p>
            <a:pPr>
              <a:defRPr/>
            </a:pPr>
            <a:fld id="{A8CD5E01-D41A-40D7-8D17-B2674B332D52}" type="slidenum">
              <a:rPr lang="zh-CN" altLang="en-US"/>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39.xml"/><Relationship Id="rId16" Type="http://schemas.openxmlformats.org/officeDocument/2006/relationships/tags" Target="../tags/tag38.xml"/><Relationship Id="rId15" Type="http://schemas.openxmlformats.org/officeDocument/2006/relationships/tags" Target="../tags/tag37.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013" y="608013"/>
            <a:ext cx="10969625" cy="706437"/>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013" y="1490663"/>
            <a:ext cx="10969625" cy="4759325"/>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775" y="6315075"/>
            <a:ext cx="2698750" cy="315913"/>
          </a:xfrm>
          <a:prstGeom prst="rect">
            <a:avLst/>
          </a:prstGeom>
        </p:spPr>
        <p:txBody>
          <a:bodyPr vert="horz" lIns="91440" tIns="45720" rIns="91440" bIns="45720" rtlCol="0" anchor="ctr">
            <a:normAutofit/>
          </a:bodyPr>
          <a:lstStyle>
            <a:lvl1pPr algn="l" fontAlgn="auto">
              <a:spcBef>
                <a:spcPts val="0"/>
              </a:spcBef>
              <a:spcAft>
                <a:spcPts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a:defRPr/>
            </a:pPr>
            <a:fld id="{E8CCFEB6-618E-4A1A-9E2C-91417994C72D}" type="datetimeFigureOut">
              <a:rPr lang="zh-CN" altLang="en-US"/>
            </a:fld>
            <a:endParaRPr lang="zh-CN" altLang="en-US"/>
          </a:p>
        </p:txBody>
      </p:sp>
      <p:sp>
        <p:nvSpPr>
          <p:cNvPr id="5" name="页脚占位符 4"/>
          <p:cNvSpPr>
            <a:spLocks noGrp="1"/>
          </p:cNvSpPr>
          <p:nvPr>
            <p:ph type="ftr" sz="quarter" idx="3"/>
            <p:custDataLst>
              <p:tags r:id="rId15"/>
            </p:custDataLst>
          </p:nvPr>
        </p:nvSpPr>
        <p:spPr>
          <a:xfrm>
            <a:off x="4116388" y="6315075"/>
            <a:ext cx="3959225" cy="315913"/>
          </a:xfrm>
          <a:prstGeom prst="rect">
            <a:avLst/>
          </a:prstGeom>
        </p:spPr>
        <p:txBody>
          <a:bodyPr vert="horz" lIns="91440" tIns="45720" rIns="91440" bIns="45720" rtlCol="0" anchor="ctr">
            <a:normAutofit/>
          </a:bodyPr>
          <a:lstStyle>
            <a:lvl1pPr algn="ctr" fontAlgn="auto">
              <a:spcBef>
                <a:spcPts val="0"/>
              </a:spcBef>
              <a:spcAft>
                <a:spcPts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4"/>
            <p:custDataLst>
              <p:tags r:id="rId16"/>
            </p:custDataLst>
          </p:nvPr>
        </p:nvSpPr>
        <p:spPr>
          <a:xfrm>
            <a:off x="8877300" y="6315075"/>
            <a:ext cx="2700338" cy="315913"/>
          </a:xfrm>
          <a:prstGeom prst="rect">
            <a:avLst/>
          </a:prstGeom>
        </p:spPr>
        <p:txBody>
          <a:bodyPr vert="horz" lIns="91440" tIns="45720" rIns="91440" bIns="45720" rtlCol="0" anchor="ctr">
            <a:normAutofit/>
          </a:bodyPr>
          <a:lstStyle>
            <a:lvl1pPr algn="r" fontAlgn="auto">
              <a:spcBef>
                <a:spcPts val="0"/>
              </a:spcBef>
              <a:spcAft>
                <a:spcPts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a:defRPr/>
            </a:pPr>
            <a:fld id="{3530D2ED-61A5-47BE-8420-042E7C26F23A}" type="slidenum">
              <a:rPr lang="zh-CN" altLang="en-US"/>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b="1" kern="1200" spc="300">
          <a:solidFill>
            <a:srgbClr val="262626"/>
          </a:solidFill>
          <a:latin typeface="Arial" panose="020B0604020202020204" pitchFamily="34" charset="0"/>
          <a:ea typeface="微软雅黑" panose="020B0503020204020204" pitchFamily="34" charset="-122"/>
          <a:cs typeface="+mj-cs"/>
        </a:defRPr>
      </a:lvl1pPr>
      <a:lvl2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Arial" panose="020B0604020202020204" pitchFamily="34" charset="0"/>
          <a:ea typeface="微软雅黑" panose="020B0503020204020204" pitchFamily="34" charset="-122"/>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Arial" panose="020B0604020202020204" pitchFamily="34" charset="0"/>
          <a:ea typeface="微软雅黑" panose="020B0503020204020204" pitchFamily="34" charset="-122"/>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Arial" panose="020B0604020202020204" pitchFamily="34" charset="0"/>
          <a:ea typeface="微软雅黑" panose="020B0503020204020204" pitchFamily="34" charset="-122"/>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Arial" panose="020B0604020202020204" pitchFamily="34" charset="0"/>
          <a:ea typeface="微软雅黑" panose="020B0503020204020204" pitchFamily="34" charset="-122"/>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48.xml"/><Relationship Id="rId6" Type="http://schemas.openxmlformats.org/officeDocument/2006/relationships/image" Target="../media/image2.png"/><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3"/>
          <p:cNvPicPr>
            <a:picLocks noChangeAspect="1"/>
          </p:cNvPicPr>
          <p:nvPr/>
        </p:nvPicPr>
        <p:blipFill>
          <a:blip r:embed="rId1"/>
          <a:srcRect/>
          <a:stretch>
            <a:fillRect/>
          </a:stretch>
        </p:blipFill>
        <p:spPr bwMode="auto">
          <a:xfrm>
            <a:off x="1588" y="0"/>
            <a:ext cx="12211050" cy="6869113"/>
          </a:xfrm>
          <a:prstGeom prst="rect">
            <a:avLst/>
          </a:prstGeom>
          <a:noFill/>
          <a:ln w="9525">
            <a:noFill/>
            <a:miter lim="800000"/>
            <a:headEnd/>
            <a:tailEnd/>
          </a:ln>
        </p:spPr>
      </p:pic>
      <p:sp>
        <p:nvSpPr>
          <p:cNvPr id="100" name="文本框 99"/>
          <p:cNvSpPr txBox="1"/>
          <p:nvPr/>
        </p:nvSpPr>
        <p:spPr>
          <a:xfrm>
            <a:off x="1632585" y="1699895"/>
            <a:ext cx="9281160" cy="3340100"/>
          </a:xfrm>
          <a:prstGeom prst="rect">
            <a:avLst/>
          </a:prstGeom>
          <a:noFill/>
          <a:ln w="9525">
            <a:noFill/>
          </a:ln>
        </p:spPr>
        <p:txBody>
          <a:bodyPr>
            <a:spAutoFit/>
            <a:scene3d>
              <a:camera prst="orthographicFront"/>
              <a:lightRig rig="threePt" dir="t"/>
            </a:scene3d>
          </a:bodyPr>
          <a:lstStyle/>
          <a:p>
            <a:pPr algn="ctr" fontAlgn="auto">
              <a:lnSpc>
                <a:spcPct val="160000"/>
              </a:lnSpc>
              <a:spcBef>
                <a:spcPts val="0"/>
              </a:spcBef>
              <a:spcAft>
                <a:spcPts val="0"/>
              </a:spcAft>
              <a:defRPr/>
            </a:pPr>
            <a:r>
              <a:rPr lang="zh-CN" altLang="en-US" sz="4400" b="1">
                <a:solidFill>
                  <a:srgbClr val="C00000"/>
                </a:solidFill>
                <a:effectLst>
                  <a:outerShdw blurRad="38100" dist="19050" dir="2700000" algn="tl" rotWithShape="0">
                    <a:schemeClr val="dk1">
                      <a:alpha val="40000"/>
                    </a:schemeClr>
                  </a:outerShdw>
                </a:effectLst>
                <a:latin typeface="+mn-ea"/>
                <a:ea typeface="+mn-ea"/>
              </a:rPr>
              <a:t>关于市城乡建设局关于印发《沈阳市2021年建筑施工和地铁建设安全生产工作要点》的通知</a:t>
            </a:r>
            <a:endParaRPr lang="zh-CN" altLang="en-US" sz="4400" b="1">
              <a:solidFill>
                <a:srgbClr val="C00000"/>
              </a:solidFill>
              <a:effectLst>
                <a:outerShdw blurRad="38100" dist="19050" dir="2700000" algn="tl" rotWithShape="0">
                  <a:schemeClr val="dk1">
                    <a:alpha val="40000"/>
                  </a:schemeClr>
                </a:outerShdw>
              </a:effectLst>
              <a:latin typeface="+mn-ea"/>
              <a:ea typeface="+mn-ea"/>
            </a:endParaRPr>
          </a:p>
        </p:txBody>
      </p:sp>
      <p:sp>
        <p:nvSpPr>
          <p:cNvPr id="28" name="矩形 27"/>
          <p:cNvSpPr/>
          <p:nvPr>
            <p:custDataLst>
              <p:tags r:id="rId2"/>
            </p:custDataLst>
          </p:nvPr>
        </p:nvSpPr>
        <p:spPr>
          <a:xfrm>
            <a:off x="1588" y="6267450"/>
            <a:ext cx="12190412" cy="601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10" b="1"/>
          </a:p>
        </p:txBody>
      </p:sp>
      <p:sp>
        <p:nvSpPr>
          <p:cNvPr id="14340" name="文本框 5"/>
          <p:cNvSpPr txBox="1">
            <a:spLocks noChangeArrowheads="1"/>
          </p:cNvSpPr>
          <p:nvPr>
            <p:custDataLst>
              <p:tags r:id="rId3"/>
            </p:custDataLst>
          </p:nvPr>
        </p:nvSpPr>
        <p:spPr bwMode="auto">
          <a:xfrm>
            <a:off x="0" y="6373813"/>
            <a:ext cx="12192000" cy="368300"/>
          </a:xfrm>
          <a:prstGeom prst="rect">
            <a:avLst/>
          </a:prstGeom>
          <a:noFill/>
          <a:ln w="9525">
            <a:noFill/>
            <a:miter lim="800000"/>
          </a:ln>
        </p:spPr>
        <p:txBody>
          <a:bodyPr>
            <a:spAutoFit/>
          </a:bodyPr>
          <a:lstStyle/>
          <a:p>
            <a:r>
              <a:rPr lang="zh-CN" altLang="en-US">
                <a:solidFill>
                  <a:schemeClr val="bg1"/>
                </a:solidFill>
                <a:ea typeface="微软雅黑" panose="020B0503020204020204" pitchFamily="34" charset="-122"/>
                <a:sym typeface="+mn-ea"/>
              </a:rPr>
              <a:t>  沈建发</a:t>
            </a:r>
            <a:r>
              <a:rPr lang="en-US" altLang="zh-CN">
                <a:solidFill>
                  <a:schemeClr val="bg1"/>
                </a:solidFill>
                <a:ea typeface="微软雅黑" panose="020B0503020204020204" pitchFamily="34" charset="-122"/>
                <a:sym typeface="+mn-ea"/>
              </a:rPr>
              <a:t>﹝2021﹞23</a:t>
            </a:r>
            <a:r>
              <a:rPr lang="zh-CN" altLang="en-US">
                <a:solidFill>
                  <a:schemeClr val="bg1"/>
                </a:solidFill>
                <a:ea typeface="微软雅黑" panose="020B0503020204020204" pitchFamily="34" charset="-122"/>
                <a:sym typeface="+mn-ea"/>
              </a:rPr>
              <a:t>号                                                                                                                     </a:t>
            </a:r>
            <a:r>
              <a:rPr lang="zh-CN" altLang="zh-CN">
                <a:solidFill>
                  <a:schemeClr val="bg1"/>
                </a:solidFill>
                <a:ea typeface="微软雅黑" panose="020B0503020204020204" pitchFamily="34" charset="-122"/>
                <a:sym typeface="+mn-ea"/>
              </a:rPr>
              <a:t>沈阳市城乡建设局</a:t>
            </a:r>
            <a:r>
              <a:rPr lang="zh-CN" altLang="zh-CN">
                <a:solidFill>
                  <a:schemeClr val="bg1"/>
                </a:solidFill>
                <a:ea typeface="微软雅黑" panose="020B0503020204020204" pitchFamily="34" charset="-122"/>
              </a:rPr>
              <a:t> </a:t>
            </a:r>
            <a:endParaRPr lang="zh-CN" altLang="en-US">
              <a:solidFill>
                <a:schemeClr val="bg1"/>
              </a:solidFill>
              <a:ea typeface="微软雅黑" panose="020B0503020204020204" pitchFamily="34" charset="-122"/>
            </a:endParaRPr>
          </a:p>
        </p:txBody>
      </p:sp>
    </p:spTree>
    <p:custDataLst>
      <p:tags r:id="rId4"/>
    </p:custData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4"/>
          <p:cNvSpPr txBox="1">
            <a:spLocks noChangeArrowheads="1"/>
          </p:cNvSpPr>
          <p:nvPr>
            <p:custDataLst>
              <p:tags r:id="rId1"/>
            </p:custDataLst>
          </p:nvPr>
        </p:nvSpPr>
        <p:spPr bwMode="auto">
          <a:xfrm>
            <a:off x="630238" y="26988"/>
            <a:ext cx="5018087" cy="304800"/>
          </a:xfrm>
          <a:prstGeom prst="rect">
            <a:avLst/>
          </a:prstGeom>
          <a:noFill/>
          <a:ln w="9525">
            <a:noFill/>
            <a:miter lim="800000"/>
          </a:ln>
        </p:spPr>
        <p:txBody>
          <a:bodyPr lIns="68562" tIns="34281" rIns="68562" bIns="34281" anchor="ctr"/>
          <a:lstStyle/>
          <a:p>
            <a:r>
              <a:rPr lang="zh-CN" altLang="en-US" sz="1500" b="1">
                <a:solidFill>
                  <a:srgbClr val="2C3637"/>
                </a:solidFill>
                <a:latin typeface="微软雅黑" panose="020B0503020204020204" pitchFamily="34" charset="-122"/>
                <a:ea typeface="微软雅黑" panose="020B0503020204020204" pitchFamily="34" charset="-122"/>
                <a:sym typeface="+mn-ea"/>
              </a:rPr>
              <a:t>文件出台背景</a:t>
            </a:r>
            <a:r>
              <a:rPr lang="zh-CN" altLang="en-US" sz="1500" b="1">
                <a:solidFill>
                  <a:srgbClr val="2C3637"/>
                </a:solidFill>
                <a:latin typeface="微软雅黑" panose="020B0503020204020204" pitchFamily="34" charset="-122"/>
                <a:ea typeface="微软雅黑" panose="020B0503020204020204" pitchFamily="34" charset="-122"/>
              </a:rPr>
              <a:t>  </a:t>
            </a:r>
            <a:r>
              <a:rPr lang="en-US" altLang="zh-CN" sz="1500">
                <a:solidFill>
                  <a:srgbClr val="2C3637"/>
                </a:solidFill>
                <a:latin typeface="微软雅黑" panose="020B0503020204020204" pitchFamily="34" charset="-122"/>
                <a:ea typeface="微软雅黑" panose="020B0503020204020204" pitchFamily="34" charset="-122"/>
              </a:rPr>
              <a:t>|  </a:t>
            </a:r>
            <a:endParaRPr lang="zh-CN" altLang="en-US" sz="1200" b="1">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custDataLst>
              <p:tags r:id="rId2"/>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16387" name="组合 79"/>
          <p:cNvGrpSpPr/>
          <p:nvPr/>
        </p:nvGrpSpPr>
        <p:grpSpPr bwMode="auto">
          <a:xfrm>
            <a:off x="366713" y="61913"/>
            <a:ext cx="217487" cy="215900"/>
            <a:chOff x="624979" y="908720"/>
            <a:chExt cx="288032" cy="288032"/>
          </a:xfrm>
        </p:grpSpPr>
        <p:cxnSp>
          <p:nvCxnSpPr>
            <p:cNvPr id="81" name="直接连接符 80"/>
            <p:cNvCxnSpPr/>
            <p:nvPr>
              <p:custDataLst>
                <p:tags r:id="rId3"/>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4"/>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5"/>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6434138" y="720725"/>
            <a:ext cx="5426075" cy="506730"/>
          </a:xfrm>
          <a:prstGeom prst="rect">
            <a:avLst/>
          </a:prstGeom>
        </p:spPr>
        <p:txBody>
          <a:bodyPr>
            <a:spAutoFit/>
          </a:bodyPr>
          <a:lstStyle/>
          <a:p>
            <a:pPr fontAlgn="auto">
              <a:lnSpc>
                <a:spcPct val="150000"/>
              </a:lnSpc>
              <a:spcBef>
                <a:spcPts val="0"/>
              </a:spcBef>
              <a:spcAft>
                <a:spcPts val="0"/>
              </a:spcAft>
              <a:defRPr/>
            </a:pPr>
            <a:r>
              <a:rPr lang="en-US" altLang="zh-CN">
                <a:solidFill>
                  <a:schemeClr val="tx1">
                    <a:lumMod val="85000"/>
                    <a:lumOff val="15000"/>
                  </a:schemeClr>
                </a:solidFill>
                <a:latin typeface="+mn-lt"/>
                <a:ea typeface="+mn-ea"/>
              </a:rPr>
              <a:t>        </a:t>
            </a:r>
            <a:endParaRPr lang="en-US" altLang="zh-CN">
              <a:solidFill>
                <a:schemeClr val="tx1">
                  <a:lumMod val="85000"/>
                  <a:lumOff val="15000"/>
                </a:schemeClr>
              </a:solidFill>
              <a:latin typeface="+mn-lt"/>
              <a:ea typeface="+mn-ea"/>
            </a:endParaRPr>
          </a:p>
        </p:txBody>
      </p:sp>
      <p:sp>
        <p:nvSpPr>
          <p:cNvPr id="16389" name="文本框 3"/>
          <p:cNvSpPr txBox="1">
            <a:spLocks noChangeArrowheads="1"/>
          </p:cNvSpPr>
          <p:nvPr/>
        </p:nvSpPr>
        <p:spPr bwMode="auto">
          <a:xfrm>
            <a:off x="2105025" y="11113"/>
            <a:ext cx="2540000" cy="336550"/>
          </a:xfrm>
          <a:prstGeom prst="rect">
            <a:avLst/>
          </a:prstGeom>
          <a:noFill/>
          <a:ln w="9525">
            <a:noFill/>
            <a:miter lim="800000"/>
          </a:ln>
        </p:spPr>
        <p:txBody>
          <a:bodyPr>
            <a:spAutoFit/>
          </a:bodyPr>
          <a:lstStyle/>
          <a:p>
            <a:r>
              <a:rPr lang="en-US" altLang="zh-CN" sz="1600">
                <a:solidFill>
                  <a:srgbClr val="C00000"/>
                </a:solidFill>
                <a:latin typeface="微软雅黑" panose="020B0503020204020204" pitchFamily="34" charset="-122"/>
                <a:ea typeface="微软雅黑" panose="020B0503020204020204" pitchFamily="34" charset="-122"/>
              </a:rPr>
              <a:t>Document Background</a:t>
            </a:r>
            <a:endParaRPr lang="en-US" altLang="zh-CN" sz="1600">
              <a:solidFill>
                <a:srgbClr val="C00000"/>
              </a:solidFill>
              <a:latin typeface="微软雅黑" panose="020B0503020204020204" pitchFamily="34" charset="-122"/>
              <a:ea typeface="微软雅黑" panose="020B0503020204020204" pitchFamily="34" charset="-122"/>
            </a:endParaRPr>
          </a:p>
        </p:txBody>
      </p:sp>
      <p:pic>
        <p:nvPicPr>
          <p:cNvPr id="16390" name="图片 2"/>
          <p:cNvPicPr>
            <a:picLocks noChangeAspect="1"/>
          </p:cNvPicPr>
          <p:nvPr/>
        </p:nvPicPr>
        <p:blipFill>
          <a:blip r:embed="rId6"/>
          <a:srcRect/>
          <a:stretch>
            <a:fillRect/>
          </a:stretch>
        </p:blipFill>
        <p:spPr bwMode="auto">
          <a:xfrm>
            <a:off x="422275" y="1844675"/>
            <a:ext cx="5434013" cy="3243263"/>
          </a:xfrm>
          <a:prstGeom prst="rect">
            <a:avLst/>
          </a:prstGeom>
          <a:noFill/>
          <a:ln w="9525">
            <a:noFill/>
            <a:miter lim="800000"/>
            <a:headEnd/>
            <a:tailEnd/>
          </a:ln>
        </p:spPr>
      </p:pic>
      <p:sp>
        <p:nvSpPr>
          <p:cNvPr id="2" name="文本框 1"/>
          <p:cNvSpPr txBox="1"/>
          <p:nvPr/>
        </p:nvSpPr>
        <p:spPr>
          <a:xfrm>
            <a:off x="6433820" y="2041525"/>
            <a:ext cx="4665980" cy="1938020"/>
          </a:xfrm>
          <a:prstGeom prst="rect">
            <a:avLst/>
          </a:prstGeom>
          <a:noFill/>
        </p:spPr>
        <p:txBody>
          <a:bodyPr wrap="square">
            <a:spAutoFit/>
          </a:bodyPr>
          <a:p>
            <a:pPr fontAlgn="auto">
              <a:spcBef>
                <a:spcPts val="0"/>
              </a:spcBef>
              <a:spcAft>
                <a:spcPts val="0"/>
              </a:spcAft>
              <a:defRPr/>
            </a:pPr>
            <a:r>
              <a:rPr lang="zh-CN" sz="2000">
                <a:effectLst>
                  <a:outerShdw blurRad="38100" dist="19050" dir="2700000" algn="tl" rotWithShape="0">
                    <a:schemeClr val="dk1">
                      <a:alpha val="40000"/>
                    </a:schemeClr>
                  </a:outerShdw>
                </a:effectLst>
                <a:latin typeface="+mn-lt"/>
                <a:ea typeface="宋体" panose="02010600030101010101" pitchFamily="2" charset="-122"/>
                <a:sym typeface="+mn-ea"/>
              </a:rPr>
              <a:t>出台背景</a:t>
            </a:r>
            <a:endParaRPr lang="zh-CN" sz="2000">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zh-CN" sz="2000">
                <a:effectLst>
                  <a:outerShdw blurRad="38100" dist="19050" dir="2700000" algn="tl" rotWithShape="0">
                    <a:schemeClr val="dk1">
                      <a:alpha val="40000"/>
                    </a:schemeClr>
                  </a:outerShdw>
                </a:effectLst>
                <a:latin typeface="+mn-lt"/>
                <a:ea typeface="宋体" panose="02010600030101010101" pitchFamily="2" charset="-122"/>
                <a:sym typeface="+mn-ea"/>
              </a:rPr>
              <a:t>为加强全市建筑施工安全生产工作，进一步统筹部署全年重点工作任务，为“十四五”开好局、起好步作贡献，市城乡建设局颁发了2021年建筑施工和地铁建设安全生产工作要点。</a:t>
            </a:r>
            <a:endParaRPr lang="zh-CN" sz="2000">
              <a:effectLst>
                <a:outerShdw blurRad="38100" dist="19050" dir="2700000" algn="tl" rotWithShape="0">
                  <a:schemeClr val="dk1">
                    <a:alpha val="40000"/>
                  </a:schemeClr>
                </a:outerShdw>
              </a:effectLst>
              <a:latin typeface="+mn-lt"/>
              <a:ea typeface="宋体" panose="02010600030101010101" pitchFamily="2" charset="-122"/>
              <a:sym typeface="+mn-ea"/>
            </a:endParaRPr>
          </a:p>
        </p:txBody>
      </p:sp>
    </p:spTree>
    <p:custDataLst>
      <p:tags r:id="rId7"/>
    </p:custData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4"/>
          <p:cNvSpPr txBox="1">
            <a:spLocks noChangeArrowheads="1"/>
          </p:cNvSpPr>
          <p:nvPr>
            <p:custDataLst>
              <p:tags r:id="rId1"/>
            </p:custDataLst>
          </p:nvPr>
        </p:nvSpPr>
        <p:spPr bwMode="auto">
          <a:xfrm>
            <a:off x="630238" y="26988"/>
            <a:ext cx="5018087" cy="304800"/>
          </a:xfrm>
          <a:prstGeom prst="rect">
            <a:avLst/>
          </a:prstGeom>
          <a:noFill/>
          <a:ln w="9525">
            <a:noFill/>
            <a:miter lim="800000"/>
          </a:ln>
        </p:spPr>
        <p:txBody>
          <a:bodyPr lIns="68562" tIns="34281" rIns="68562" bIns="34281" anchor="ctr"/>
          <a:lstStyle/>
          <a:p>
            <a:r>
              <a:rPr lang="zh-CN" altLang="en-US" sz="1500" b="1">
                <a:solidFill>
                  <a:srgbClr val="2C3637"/>
                </a:solidFill>
                <a:latin typeface="微软雅黑" panose="020B0503020204020204" pitchFamily="34" charset="-122"/>
                <a:ea typeface="微软雅黑" panose="020B0503020204020204" pitchFamily="34" charset="-122"/>
              </a:rPr>
              <a:t>主要内容  </a:t>
            </a:r>
            <a:r>
              <a:rPr lang="en-US" altLang="zh-CN" sz="1500">
                <a:solidFill>
                  <a:srgbClr val="2C3637"/>
                </a:solidFill>
                <a:latin typeface="微软雅黑" panose="020B0503020204020204" pitchFamily="34" charset="-122"/>
                <a:ea typeface="微软雅黑" panose="020B0503020204020204" pitchFamily="34" charset="-122"/>
              </a:rPr>
              <a:t>|  </a:t>
            </a:r>
            <a:endParaRPr lang="zh-CN" altLang="en-US" sz="1200" b="1">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custDataLst>
              <p:tags r:id="rId2"/>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20483" name="组合 79"/>
          <p:cNvGrpSpPr/>
          <p:nvPr/>
        </p:nvGrpSpPr>
        <p:grpSpPr bwMode="auto">
          <a:xfrm>
            <a:off x="366713" y="61913"/>
            <a:ext cx="217487" cy="215900"/>
            <a:chOff x="624979" y="908720"/>
            <a:chExt cx="288032" cy="288032"/>
          </a:xfrm>
        </p:grpSpPr>
        <p:cxnSp>
          <p:nvCxnSpPr>
            <p:cNvPr id="81" name="直接连接符 80"/>
            <p:cNvCxnSpPr/>
            <p:nvPr>
              <p:custDataLst>
                <p:tags r:id="rId3"/>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4"/>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5"/>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484" name="文本框 2"/>
          <p:cNvSpPr txBox="1">
            <a:spLocks noChangeArrowheads="1"/>
          </p:cNvSpPr>
          <p:nvPr/>
        </p:nvSpPr>
        <p:spPr bwMode="auto">
          <a:xfrm>
            <a:off x="1919288" y="42863"/>
            <a:ext cx="3790950" cy="246062"/>
          </a:xfrm>
          <a:prstGeom prst="rect">
            <a:avLst/>
          </a:prstGeom>
          <a:noFill/>
          <a:ln w="9525">
            <a:noFill/>
            <a:miter lim="800000"/>
          </a:ln>
        </p:spPr>
        <p:txBody>
          <a:bodyPr lIns="0" tIns="0" rIns="0" bIns="0">
            <a:spAutoFit/>
          </a:bodyPr>
          <a:lstStyle/>
          <a:p>
            <a:pPr marL="0" lvl="1"/>
            <a:r>
              <a:rPr lang="en-US" altLang="zh-CN" sz="1600">
                <a:solidFill>
                  <a:srgbClr val="C00000"/>
                </a:solidFill>
                <a:latin typeface="微软雅黑" panose="020B0503020204020204" pitchFamily="34" charset="-122"/>
                <a:ea typeface="微软雅黑" panose="020B0503020204020204" pitchFamily="34" charset="-122"/>
                <a:sym typeface="+mn-ea"/>
              </a:rPr>
              <a:t>Primary Coverage</a:t>
            </a:r>
            <a:endParaRPr lang="zh-CN" altLang="en-US" sz="1600">
              <a:solidFill>
                <a:srgbClr val="C000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277938" y="1412240"/>
            <a:ext cx="9383712" cy="3415030"/>
          </a:xfrm>
          <a:prstGeom prst="rect">
            <a:avLst/>
          </a:prstGeom>
          <a:noFill/>
        </p:spPr>
        <p:txBody>
          <a:bodyPr wrap="square">
            <a:spAutoFit/>
          </a:bodyPr>
          <a:lstStyle/>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主要内容</a:t>
            </a: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第一部分，明确总体思路。坚持以习近平新时代中国特色社会主义思想为指导，全面贯彻党的十九大和十九届二中、三中、四中、五中全会精神，深入学习贯彻习近平总书记关于安全生产的重要论述和指示批示精神，贯彻落实国务院、省、市安委会决策部署和市委、市政府具体要求，以安全生产专项整治三年行动为主线，以事故起数、死亡人数“双下降”为目标，以创建国家安全发展示范城市为抓手，进一步落实安全生产责任，严格管控各类安全风险，集中治理各类安全隐患，努力减少一般事故、遏制较大事故、坚决防范重特大事故，确保我市建筑施工领域安全生产形势持续稳定。</a:t>
            </a: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第二部分，明确主要任务和工作措施。从全面落实安全生产责任、健全监督执法保障体系、开展安全生产专项整治、加强施工现场消防安全管理、不断完善安全预警应急机制、加强安全生产宣传教育和培训工作、持续推动国家安全发展示范城市创建等七个方面进行了总体部署。</a:t>
            </a: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p:txBody>
      </p:sp>
      <p:sp>
        <p:nvSpPr>
          <p:cNvPr id="20491" name="Text Box 13"/>
          <p:cNvSpPr txBox="1">
            <a:spLocks noChangeArrowheads="1"/>
          </p:cNvSpPr>
          <p:nvPr/>
        </p:nvSpPr>
        <p:spPr bwMode="auto">
          <a:xfrm>
            <a:off x="1873250" y="6227763"/>
            <a:ext cx="8193088" cy="376237"/>
          </a:xfrm>
          <a:prstGeom prst="rect">
            <a:avLst/>
          </a:prstGeom>
          <a:solidFill>
            <a:srgbClr val="0000FF"/>
          </a:solidFill>
          <a:ln w="9525">
            <a:solidFill>
              <a:schemeClr val="bg1"/>
            </a:solidFill>
            <a:miter lim="800000"/>
          </a:ln>
        </p:spPr>
        <p:txBody>
          <a:bodyPr>
            <a:spAutoFit/>
          </a:bodyPr>
          <a:lstStyle/>
          <a:p>
            <a:pPr algn="ctr">
              <a:spcBef>
                <a:spcPct val="50000"/>
              </a:spcBef>
            </a:pPr>
            <a:r>
              <a:rPr lang="zh-CN" altLang="en-US" b="1">
                <a:solidFill>
                  <a:schemeClr val="bg1"/>
                </a:solidFill>
              </a:rPr>
              <a:t>责任单位：沈阳市城乡建设局</a:t>
            </a:r>
            <a:endParaRPr lang="zh-CN" altLang="en-US" b="1">
              <a:solidFill>
                <a:schemeClr val="bg1"/>
              </a:solidFill>
            </a:endParaRPr>
          </a:p>
        </p:txBody>
      </p:sp>
    </p:spTree>
    <p:custDataLst>
      <p:tags r:id="rId6"/>
    </p:custDataLst>
  </p:cSld>
  <p:clrMapOvr>
    <a:masterClrMapping/>
  </p:clrMapOvr>
  <p:transition spd="slow"/>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p="http://schemas.openxmlformats.org/presentationml/2006/main">
  <p:tag name="KSO_WM_FULL_TEXT_BEAUTIFY_COPY_ID" val="28"/>
</p:tagLst>
</file>

<file path=ppt/tags/tag41.xml><?xml version="1.0" encoding="utf-8"?>
<p:tagLst xmlns:p="http://schemas.openxmlformats.org/presentationml/2006/main">
  <p:tag name="KSO_WM_FULL_TEXT_BEAUTIFY_COPY_ID" val="6"/>
</p:tagLst>
</file>

<file path=ppt/tags/tag42.xml><?xml version="1.0" encoding="utf-8"?>
<p:tagLst xmlns:p="http://schemas.openxmlformats.org/presentationml/2006/main">
  <p:tag name="KSO_WM_FULL_TEXT_BEAUTIFY_COPY_ID" val="150995354"/>
</p:tagLst>
</file>

<file path=ppt/tags/tag43.xml><?xml version="1.0" encoding="utf-8"?>
<p:tagLst xmlns:p="http://schemas.openxmlformats.org/presentationml/2006/main">
  <p:tag name="KSO_WM_FULL_TEXT_BEAUTIFY_COPY_ID" val="42"/>
</p:tagLst>
</file>

<file path=ppt/tags/tag44.xml><?xml version="1.0" encoding="utf-8"?>
<p:tagLst xmlns:p="http://schemas.openxmlformats.org/presentationml/2006/main">
  <p:tag name="KSO_WM_FULL_TEXT_BEAUTIFY_COPY_ID" val="43"/>
</p:tagLst>
</file>

<file path=ppt/tags/tag45.xml><?xml version="1.0" encoding="utf-8"?>
<p:tagLst xmlns:p="http://schemas.openxmlformats.org/presentationml/2006/main">
  <p:tag name="KSO_WM_FULL_TEXT_BEAUTIFY_COPY_ID" val="81"/>
</p:tagLst>
</file>

<file path=ppt/tags/tag46.xml><?xml version="1.0" encoding="utf-8"?>
<p:tagLst xmlns:p="http://schemas.openxmlformats.org/presentationml/2006/main">
  <p:tag name="KSO_WM_FULL_TEXT_BEAUTIFY_COPY_ID" val="82"/>
</p:tagLst>
</file>

<file path=ppt/tags/tag47.xml><?xml version="1.0" encoding="utf-8"?>
<p:tagLst xmlns:p="http://schemas.openxmlformats.org/presentationml/2006/main">
  <p:tag name="KSO_WM_FULL_TEXT_BEAUTIFY_COPY_ID" val="83"/>
</p:tagLst>
</file>

<file path=ppt/tags/tag48.xml><?xml version="1.0" encoding="utf-8"?>
<p:tagLst xmlns:p="http://schemas.openxmlformats.org/presentationml/2006/main">
  <p:tag name="KSO_WM_FULL_TEXT_BEAUTIFY_COPY_ID" val="150995356"/>
</p:tagLst>
</file>

<file path=ppt/tags/tag49.xml><?xml version="1.0" encoding="utf-8"?>
<p:tagLst xmlns:p="http://schemas.openxmlformats.org/presentationml/2006/main">
  <p:tag name="KSO_WM_FULL_TEXT_BEAUTIFY_COPY_ID" val="42"/>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p="http://schemas.openxmlformats.org/presentationml/2006/main">
  <p:tag name="KSO_WM_FULL_TEXT_BEAUTIFY_COPY_ID" val="43"/>
</p:tagLst>
</file>

<file path=ppt/tags/tag51.xml><?xml version="1.0" encoding="utf-8"?>
<p:tagLst xmlns:p="http://schemas.openxmlformats.org/presentationml/2006/main">
  <p:tag name="KSO_WM_FULL_TEXT_BEAUTIFY_COPY_ID" val="81"/>
</p:tagLst>
</file>

<file path=ppt/tags/tag52.xml><?xml version="1.0" encoding="utf-8"?>
<p:tagLst xmlns:p="http://schemas.openxmlformats.org/presentationml/2006/main">
  <p:tag name="KSO_WM_FULL_TEXT_BEAUTIFY_COPY_ID" val="82"/>
</p:tagLst>
</file>

<file path=ppt/tags/tag53.xml><?xml version="1.0" encoding="utf-8"?>
<p:tagLst xmlns:p="http://schemas.openxmlformats.org/presentationml/2006/main">
  <p:tag name="KSO_WM_FULL_TEXT_BEAUTIFY_COPY_ID" val="83"/>
</p:tagLst>
</file>

<file path=ppt/tags/tag54.xml><?xml version="1.0" encoding="utf-8"?>
<p:tagLst xmlns:p="http://schemas.openxmlformats.org/presentationml/2006/main">
  <p:tag name="KSO_WM_FULL_TEXT_BEAUTIFY_COPY_ID" val="150995408"/>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728</Words>
  <Application>WPS 演示</Application>
  <PresentationFormat>自定义</PresentationFormat>
  <Paragraphs>23</Paragraphs>
  <Slides>3</Slides>
  <Notes>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vt:i4>
      </vt:variant>
    </vt:vector>
  </HeadingPairs>
  <TitlesOfParts>
    <vt:vector size="10" baseType="lpstr">
      <vt:lpstr>Arial</vt:lpstr>
      <vt:lpstr>宋体</vt:lpstr>
      <vt:lpstr>Wingdings</vt:lpstr>
      <vt:lpstr>微软雅黑</vt:lpstr>
      <vt:lpstr>Arial Unicode MS</vt:lpstr>
      <vt:lpstr>Calibri</vt:lpstr>
      <vt:lpstr>Office 主题​​</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cangyu</dc:creator>
  <cp:lastModifiedBy>山寨熊</cp:lastModifiedBy>
  <cp:revision>158</cp:revision>
  <dcterms:created xsi:type="dcterms:W3CDTF">2019-06-19T02:08:00Z</dcterms:created>
  <dcterms:modified xsi:type="dcterms:W3CDTF">2021-06-24T11:48:46Z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3A8A04176E5249DF97724CD16A6CB442</vt:lpwstr>
  </property>
</Properties>
</file>