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3" r:id="rId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gyu" initials="" lastIdx="1" clrIdx="1"/>
  <p:cmAuthor id="1" name="作者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0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2A14B2-167D-431F-B287-346434C2CC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1D5351-E8D7-4F74-91DE-74D02742F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F2F6-5AB6-4D02-999B-DA54DB2127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D66-33D9-4664-B969-2E7C66CA935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D76C-C2DF-40E9-ADBC-476A69C211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206F-1F72-41B5-9AC3-8B11274C068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1473-744D-414C-813C-476585710B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38C-B6E2-4B6B-A655-2CCA7BED64B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1CBF-5AFC-4DF2-AF32-622C3B09CF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8D1-46E9-4B28-AED1-8FEBFB38816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/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E5EB-7C6E-482D-ACE3-85DDECFCE4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7377-E6CF-4A9B-BD74-2AC9A595B9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6B8-73D1-4EBD-AC5B-D71F8EB75B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BBF1-6C06-4CA7-BC58-B614107D6DC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6E7B-C0DD-471F-B47E-6F9F287938A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3175-6569-4B7C-AFD7-EBE328A2BF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61FF-D906-46EF-A591-E87648E4C3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495-F682-4BD1-A342-8CB68B0F6BC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7E81-857F-4019-B78B-2C42FB642E0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BE8-F9EE-46C0-93B5-CF56FDF172E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noProof="0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61DB-2C2C-4AD2-A834-5D98A4AFB0F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34D-7DA7-4BB3-8943-978ACD101F4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F75C-E561-436B-8A02-03B536D54C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5E01-D41A-40D7-8D17-B2674B332D5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8CCFEB6-618E-4A1A-9E2C-91417994C7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530D2ED-61A5-47BE-8420-042E7C26F23A}" type="slidenum">
              <a:rPr lang="zh-CN" altLang="en-US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122110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1632585" y="1699895"/>
            <a:ext cx="9281160" cy="2257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关于2021年沈阳市建筑施工春季扬尘百日攻坚专项整治实施方案</a:t>
            </a:r>
            <a:endParaRPr lang="zh-CN" altLang="en-US" sz="4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1588" y="6267450"/>
            <a:ext cx="12190412" cy="601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 b="1"/>
          </a:p>
        </p:txBody>
      </p:sp>
      <p:sp>
        <p:nvSpPr>
          <p:cNvPr id="1434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373813"/>
            <a:ext cx="1219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  沈建发</a:t>
            </a:r>
            <a:r>
              <a:rPr lang="en-US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﹝2021﹞17</a:t>
            </a: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号                                                                                                                     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沈阳市城乡建设局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文件出台背景</a:t>
            </a:r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434138" y="720725"/>
            <a:ext cx="5426075" cy="5067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      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389" name="文本框 3"/>
          <p:cNvSpPr txBox="1">
            <a:spLocks noChangeArrowheads="1"/>
          </p:cNvSpPr>
          <p:nvPr/>
        </p:nvSpPr>
        <p:spPr bwMode="auto">
          <a:xfrm>
            <a:off x="2105025" y="11113"/>
            <a:ext cx="25400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Background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0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75" y="1844675"/>
            <a:ext cx="54340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433820" y="2041525"/>
            <a:ext cx="4665980" cy="22453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出台背景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为推进城市精细化管理，有效治理建筑施工扬尘，认真做好中央、省环保督察反馈意见整改工作，坚决遏制建设扬尘污染反弹，市城乡建设局定于即日起至6月底，开展建筑施工扬尘春季百日攻坚专项整治，制定本实施方案。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919288" y="42863"/>
            <a:ext cx="379095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Primary Coverage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7938" y="1412240"/>
            <a:ext cx="9383712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主要内容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一部分，整治目标。建筑施工工地要全面落实“围挡、硬化、覆盖、冲洗、保洁、监控”等控尘措施，在建施工工地安装视频和颗粒物等监控设施，实现施工工地重点环节和部位的精细化管理。通过百日攻坚，全市在建施工工地7个100%扬尘防治措施达标率达到98%以上，工地感知设备安装率达到95%以上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第二部分，组织保障。市城乡建设局成立建筑施工扬尘春季百日攻坚专项整治领导小组（以下简称领导小组）：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组  长：市城乡建设局党组书记 局长 刘旭辉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副组长：市城乡建设局中心党委书记  居理宏；局市管干部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成  员：市城乡建设局质安处、轨道交通处、城建处等处室，中心安全站、质量站、综合执法部、节能部、轨道部、市政道路部、重点项目部等部门；各区建设局主管局长、安全站站长；市城乡建设局扬尘治理第三方团队10个专项督查组组长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领导小组办公室设在市城乡建设局质量安全处。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第三部分，整治时间及工作要求。3月15日至6月底。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873250" y="6227763"/>
            <a:ext cx="8193088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责任单位：沈阳市城乡建设局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FULL_TEXT_BEAUTIFY_COPY_ID" val="28"/>
</p:tagLst>
</file>

<file path=ppt/tags/tag41.xml><?xml version="1.0" encoding="utf-8"?>
<p:tagLst xmlns:p="http://schemas.openxmlformats.org/presentationml/2006/main">
  <p:tag name="KSO_WM_FULL_TEXT_BEAUTIFY_COPY_ID" val="6"/>
</p:tagLst>
</file>

<file path=ppt/tags/tag42.xml><?xml version="1.0" encoding="utf-8"?>
<p:tagLst xmlns:p="http://schemas.openxmlformats.org/presentationml/2006/main">
  <p:tag name="KSO_WM_FULL_TEXT_BEAUTIFY_COPY_ID" val="150995354"/>
</p:tagLst>
</file>

<file path=ppt/tags/tag43.xml><?xml version="1.0" encoding="utf-8"?>
<p:tagLst xmlns:p="http://schemas.openxmlformats.org/presentationml/2006/main">
  <p:tag name="KSO_WM_FULL_TEXT_BEAUTIFY_COPY_ID" val="42"/>
</p:tagLst>
</file>

<file path=ppt/tags/tag44.xml><?xml version="1.0" encoding="utf-8"?>
<p:tagLst xmlns:p="http://schemas.openxmlformats.org/presentationml/2006/main">
  <p:tag name="KSO_WM_FULL_TEXT_BEAUTIFY_COPY_ID" val="43"/>
</p:tagLst>
</file>

<file path=ppt/tags/tag45.xml><?xml version="1.0" encoding="utf-8"?>
<p:tagLst xmlns:p="http://schemas.openxmlformats.org/presentationml/2006/main">
  <p:tag name="KSO_WM_FULL_TEXT_BEAUTIFY_COPY_ID" val="81"/>
</p:tagLst>
</file>

<file path=ppt/tags/tag46.xml><?xml version="1.0" encoding="utf-8"?>
<p:tagLst xmlns:p="http://schemas.openxmlformats.org/presentationml/2006/main">
  <p:tag name="KSO_WM_FULL_TEXT_BEAUTIFY_COPY_ID" val="82"/>
</p:tagLst>
</file>

<file path=ppt/tags/tag47.xml><?xml version="1.0" encoding="utf-8"?>
<p:tagLst xmlns:p="http://schemas.openxmlformats.org/presentationml/2006/main">
  <p:tag name="KSO_WM_FULL_TEXT_BEAUTIFY_COPY_ID" val="83"/>
</p:tagLst>
</file>

<file path=ppt/tags/tag48.xml><?xml version="1.0" encoding="utf-8"?>
<p:tagLst xmlns:p="http://schemas.openxmlformats.org/presentationml/2006/main">
  <p:tag name="KSO_WM_FULL_TEXT_BEAUTIFY_COPY_ID" val="150995356"/>
</p:tagLst>
</file>

<file path=ppt/tags/tag49.xml><?xml version="1.0" encoding="utf-8"?>
<p:tagLst xmlns:p="http://schemas.openxmlformats.org/presentationml/2006/main">
  <p:tag name="KSO_WM_FULL_TEXT_BEAUTIFY_COPY_ID" val="4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FULL_TEXT_BEAUTIFY_COPY_ID" val="43"/>
</p:tagLst>
</file>

<file path=ppt/tags/tag51.xml><?xml version="1.0" encoding="utf-8"?>
<p:tagLst xmlns:p="http://schemas.openxmlformats.org/presentationml/2006/main">
  <p:tag name="KSO_WM_FULL_TEXT_BEAUTIFY_COPY_ID" val="81"/>
</p:tagLst>
</file>

<file path=ppt/tags/tag52.xml><?xml version="1.0" encoding="utf-8"?>
<p:tagLst xmlns:p="http://schemas.openxmlformats.org/presentationml/2006/main">
  <p:tag name="KSO_WM_FULL_TEXT_BEAUTIFY_COPY_ID" val="82"/>
</p:tagLst>
</file>

<file path=ppt/tags/tag53.xml><?xml version="1.0" encoding="utf-8"?>
<p:tagLst xmlns:p="http://schemas.openxmlformats.org/presentationml/2006/main">
  <p:tag name="KSO_WM_FULL_TEXT_BEAUTIFY_COPY_ID" val="83"/>
</p:tagLst>
</file>

<file path=ppt/tags/tag54.xml><?xml version="1.0" encoding="utf-8"?>
<p:tagLst xmlns:p="http://schemas.openxmlformats.org/presentationml/2006/main">
  <p:tag name="KSO_WM_FULL_TEXT_BEAUTIFY_COPY_ID" val="1509954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WPS 演示</Application>
  <PresentationFormat>自定义</PresentationFormat>
  <Paragraphs>28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cangyu</dc:creator>
  <cp:lastModifiedBy>山寨熊</cp:lastModifiedBy>
  <cp:revision>158</cp:revision>
  <dcterms:created xsi:type="dcterms:W3CDTF">2019-06-19T02:08:00Z</dcterms:created>
  <dcterms:modified xsi:type="dcterms:W3CDTF">2021-06-24T11:50:49Z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3A8A04176E5249DF97724CD16A6CB442</vt:lpwstr>
  </property>
</Properties>
</file>