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市城乡建设局关于印发《2021年沈阳市建筑工地迎接国家卫生城市复审工作实施方案》的通知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﹝2021﹞15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4455" y="1454785"/>
            <a:ext cx="4665980" cy="50158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出台背景：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以习近平新时代中国特色社会主义思想为指导，全面贯彻党的十九大和十九届二中、三中、四中、五中全会精神，坚持“创卫为民、创卫惠民、创卫利民”的工作理念，坚持“政府主导、部门协作、全民参与、综合治理、长效管理”的工作原则，认真落实保持创卫“五个不变”的工作要求，围绕“让城市更美好，人民更幸福”的城市发展目标，持续抓好创卫长效机制建设，进一步深化我市建筑工地创卫复审工作，以问题为导向，紧盯薄弱环节，全面排查，举一反三，确定整改时限，落实责任人、按时销号达标，确保我市建筑工地高分通过国家卫生城市复审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7938" y="1412240"/>
            <a:ext cx="9383712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以习近平新时代中国特色社会主义思想为指导，全面贯彻党的十九大和十九届二中、三中、四中、五中全会精神，坚持“创卫为民、创卫惠民、创卫利民”的工作理念，坚持“政府主导、部门协作、全民参与、综合治理、长效管理”的工作原则，认真落实保持创卫“五个不变”的工作要求，围绕“让城市更美好，人民更幸福”的城市发展目标，持续抓好创卫长效机制建设，进一步深化我市建筑工地创卫复审工作，以问题为导向，紧盯薄弱环节，全面排查，举一反三，确定整改时限，落实责任人、按时销号达标，确保我市建筑工地高分通过国家卫生城市复审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WPS 演示</Application>
  <PresentationFormat>自定义</PresentationFormat>
  <Paragraphs>22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159</cp:revision>
  <dcterms:created xsi:type="dcterms:W3CDTF">2019-06-19T02:08:00Z</dcterms:created>
  <dcterms:modified xsi:type="dcterms:W3CDTF">2021-06-24T12:20:59Z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3A8A04176E5249DF97724CD16A6CB442</vt:lpwstr>
  </property>
</Properties>
</file>