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市城乡建设局关于印发《2021年沈阳市建筑工地创建全国文明城市工作实施方案》的通知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﹝2021﹞14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出台背景：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坚持问题导向、目标导向、效果导向，通过细化标准、全面排查、综合整治、补齐短板，全面治理建筑工地存在的围挡破损、公益广告设置不足，环境卫生脏乱差、秩序混乱，围挡外建筑材料及垃圾外溢，渣土车辆夹带泥土驶出工地，施工影响居民正常休息等问题，进一步改善建筑工地环境秩序，提升围挡设置标准，提高公益广告宣传质量，实现全市建筑工地合格率100%，标杆工地不少于10%的工作目标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结合我市文明城市建设工作总体要求，对建成区建筑工地实行A、B类管理（A类为实地考察工地，B类为其他建筑工地），做到分级推进、对标达标、全面提升。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1.规范围挡设置。建筑工地实现封闭施工，工地围挡设置风格统一，外观规范、完好，无破损现象。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2.加强扬尘治理。建筑工地出口和场内主干道路硬覆盖，出口处设置洗车槽、冲洗设施，运输渣土车辆驶出工地前应对轮胎冲洗,杜绝轮胎带泥上路，并严密覆盖防止渣土遗撒。工地内物料摆放整齐，裸土部分采用水洒、覆盖等防尘设施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3.加强环境整治。加强围挡内环境卫生治理，结合施工情况增加扫保力度和垃圾清运频次，消除卫生死角，确保围挡内无生活垃圾、建筑垃圾积存和外溢现象。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自定义</PresentationFormat>
  <Paragraphs>25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158</cp:revision>
  <dcterms:created xsi:type="dcterms:W3CDTF">2019-06-19T02:08:00Z</dcterms:created>
  <dcterms:modified xsi:type="dcterms:W3CDTF">2021-06-24T12:21:45Z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