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关于市城乡建设局关于印发沈阳市2021年春节和省市“两会”期间建筑施工应急安保工作方案的通知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﹝2021﹞5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28613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为全面做好2021年春节和省市“两会”期间全市建筑施工安全生产工作，有效防范建筑施工伤亡事故，高效处置各类突发事件，确保春节和省市“两会”期间的安全稳定，按照全市总体方案和省市相关要求，我局制定了《沈阳市2021年春节和省市“两会”期间建筑施工应急安保工作方案》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一部分，明确指导思想。深入学习贯彻党的十九届五中全会精神，认真贯彻落实习近平总书记关于安全生产、应急管理和防灾减灾工作重要论述，全面贯彻落实1月23日国家、省、市安全生产工作电视电话会议精神，全力做好应急救援准备，坚决防范和遏制各类生产安全事故发生，确保春节和省市“两会”期间全市建筑施工领域安全生产形势持续稳定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二部分，明确工作目标。坚持防得好、救得快，压实各级各岗位安全责任，全面管控安全风险、排查治理隐患，健全联动机制，强化应急值守，做好应急准备，提高突发事件的防范和处置能力，确保全市建筑施工领域大事不出、小事少出、风险可控，确保不发生有恶劣影响的重大突发事件等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三部分，成立组织机构。市城乡建设局成立沈阳市2021年春节和省市“两会”期间建筑施工应急安保工作领导小组。由市城乡建设局主要领导任组长，分管安全生产的主管领导任副组长，成员包括相关单位负责人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第四部分，明确任务措施及分工。针对当前冬季施工特点，明确六项任务措施，各部门分工负责，以确保抓好落实。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第五部分，提出几项工作要求。一是高度重视，周密安排部署；二是强化督导，及时消除隐患；三是加强值班，确保信息畅通。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自定义</PresentationFormat>
  <Paragraphs>26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158</cp:revision>
  <dcterms:created xsi:type="dcterms:W3CDTF">2019-06-19T02:08:00Z</dcterms:created>
  <dcterms:modified xsi:type="dcterms:W3CDTF">2021-06-24T11:53:49Z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3A8A04176E5249DF97724CD16A6CB442</vt:lpwstr>
  </property>
</Properties>
</file>