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409" r:id="rId3"/>
    <p:sldId id="410" r:id="rId4"/>
    <p:sldId id="417" r:id="rId5"/>
    <p:sldId id="418" r:id="rId6"/>
    <p:sldId id="422" r:id="rId7"/>
    <p:sldId id="423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2c4d2cc4-6e0c-49c7-857e-aa74ed05350c}">
          <p14:sldIdLst>
            <p14:sldId id="409"/>
            <p14:sldId id="410"/>
            <p14:sldId id="417"/>
            <p14:sldId id="418"/>
            <p14:sldId id="422"/>
            <p14:sldId id="423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>
      <p:cViewPr varScale="1">
        <p:scale>
          <a:sx n="72" d="100"/>
          <a:sy n="72" d="100"/>
        </p:scale>
        <p:origin x="-486" y="-90"/>
      </p:cViewPr>
      <p:guideLst>
        <p:guide orient="horz" pos="2160"/>
        <p:guide pos="3837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9D9D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422275" y="1483995"/>
            <a:ext cx="11497310" cy="1774825"/>
          </a:xfrm>
        </p:spPr>
        <p:txBody>
          <a:bodyPr>
            <a:normAutofit/>
          </a:bodyPr>
          <a:lstStyle/>
          <a:p>
            <a:r>
              <a:rPr altLang="zh-CN" sz="4800" dirty="0" smtClean="0"/>
              <a:t>《市政道路设施维修养护内业资料样例》的政策解读</a:t>
            </a:r>
            <a:endParaRPr altLang="zh-CN" sz="4800" dirty="0" smtClean="0"/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1088" y="1286111"/>
            <a:ext cx="10969200" cy="705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zh-CN" altLang="zh-CN" dirty="0"/>
              <a:t>一、起草依据和过程</a:t>
            </a:r>
            <a:endParaRPr lang="zh-CN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1472" y="2313857"/>
            <a:ext cx="10868163" cy="27087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zh-CN" sz="2400" dirty="0" smtClean="0"/>
              <a:t>为促进城市维修养护工作规范、健康发展，规范沈阳市市政道路维修养护施工档案管理，我局与城管执法局共同研究，制定了《市政道路设施维修养护内业资料样例》。</a:t>
            </a:r>
            <a:endParaRPr lang="zh-CN" altLang="zh-CN" sz="2400" dirty="0" smtClean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1088" y="1286111"/>
            <a:ext cx="10969200" cy="705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zh-CN" dirty="0" smtClean="0"/>
              <a:t>二、主要内容</a:t>
            </a:r>
            <a:endParaRPr lang="zh-CN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1472" y="2313857"/>
            <a:ext cx="10868163" cy="2708717"/>
          </a:xfrm>
        </p:spPr>
        <p:txBody>
          <a:bodyPr>
            <a:noAutofit/>
          </a:bodyPr>
          <a:lstStyle/>
          <a:p>
            <a:r>
              <a:rPr lang="zh-CN" altLang="zh-CN" sz="2400" dirty="0" smtClean="0"/>
              <a:t>编制说明</a:t>
            </a:r>
            <a:endParaRPr lang="zh-CN" altLang="zh-CN" sz="2400" dirty="0" smtClean="0"/>
          </a:p>
          <a:p>
            <a:r>
              <a:rPr lang="zh-CN" altLang="zh-CN" sz="2400" dirty="0" smtClean="0"/>
              <a:t>相关填写样表</a:t>
            </a:r>
            <a:endParaRPr lang="zh-CN" altLang="zh-CN" sz="2400" dirty="0" smtClean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1088" y="1286111"/>
            <a:ext cx="10969200" cy="705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zh-CN" altLang="zh-CN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</a:t>
            </a:r>
            <a:r>
              <a:rPr lang="zh-CN" altLang="zh-CN" dirty="0" smtClean="0"/>
              <a:t>编制说明</a:t>
            </a:r>
            <a:endParaRPr lang="zh-CN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1472" y="2313857"/>
            <a:ext cx="10868163" cy="3384578"/>
          </a:xfrm>
        </p:spPr>
        <p:txBody>
          <a:bodyPr>
            <a:noAutofit/>
          </a:bodyPr>
          <a:lstStyle/>
          <a:p>
            <a:r>
              <a:rPr lang="zh-CN" altLang="zh-CN" sz="2400" dirty="0" smtClean="0"/>
              <a:t>明确了各相关单位进行市政道路、桥梁维修养护工作时，应做好内业资料的编制和归档保存等工作。</a:t>
            </a:r>
            <a:endParaRPr lang="zh-CN" altLang="zh-CN" sz="2400" dirty="0" smtClean="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7060" y="488315"/>
            <a:ext cx="10970260" cy="67881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</a:t>
            </a:r>
            <a:r>
              <a:rPr lang="zh-CN" altLang="zh-CN" dirty="0" smtClean="0">
                <a:sym typeface="+mn-ea"/>
              </a:rPr>
              <a:t>相关填写样表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716280" y="1301115"/>
            <a:ext cx="10392410" cy="7308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zh-CN" sz="2400" dirty="0" smtClean="0"/>
              <a:t>第一部分道路、桥梁设施维护计划。</a:t>
            </a:r>
            <a:endParaRPr lang="zh-CN" altLang="en-US" sz="2400" dirty="0" smtClean="0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16280" y="2045335"/>
            <a:ext cx="10392410" cy="73088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r>
              <a:rPr lang="en-US" altLang="zh-CN" sz="2400" dirty="0" smtClean="0"/>
              <a:t>   </a:t>
            </a:r>
            <a:r>
              <a:rPr lang="zh-CN" altLang="zh-CN" sz="2400" dirty="0" smtClean="0"/>
              <a:t>明确了维护计划的编制时间及内容。</a:t>
            </a:r>
            <a:endParaRPr lang="zh-CN" altLang="zh-CN" sz="2400" dirty="0" smtClean="0"/>
          </a:p>
        </p:txBody>
      </p:sp>
      <p:sp>
        <p:nvSpPr>
          <p:cNvPr id="8" name="矩形 7"/>
          <p:cNvSpPr/>
          <p:nvPr/>
        </p:nvSpPr>
        <p:spPr>
          <a:xfrm>
            <a:off x="716280" y="2789555"/>
            <a:ext cx="10392410" cy="7308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zh-CN" sz="2400" dirty="0" smtClean="0"/>
              <a:t>第二部分道路、桥梁巡视记录。</a:t>
            </a:r>
            <a:endParaRPr lang="zh-CN" altLang="zh-CN" sz="2400" dirty="0" smtClean="0"/>
          </a:p>
        </p:txBody>
      </p:sp>
      <p:sp>
        <p:nvSpPr>
          <p:cNvPr id="9" name="矩形 8"/>
          <p:cNvSpPr/>
          <p:nvPr/>
        </p:nvSpPr>
        <p:spPr>
          <a:xfrm>
            <a:off x="716280" y="3533775"/>
            <a:ext cx="10392410" cy="73088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2400" dirty="0" smtClean="0"/>
              <a:t>  </a:t>
            </a:r>
            <a:r>
              <a:rPr lang="zh-CN" altLang="zh-CN" sz="2400" dirty="0" smtClean="0"/>
              <a:t>明确了完成巡视工作后，养护单位和第三方监管单位需填写的详细信息。</a:t>
            </a:r>
            <a:endParaRPr lang="zh-CN" altLang="zh-CN" sz="2400" dirty="0" smtClean="0"/>
          </a:p>
        </p:txBody>
      </p:sp>
      <p:sp>
        <p:nvSpPr>
          <p:cNvPr id="10" name="矩形 9"/>
          <p:cNvSpPr/>
          <p:nvPr/>
        </p:nvSpPr>
        <p:spPr>
          <a:xfrm>
            <a:off x="716280" y="4277995"/>
            <a:ext cx="10392410" cy="7308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zh-CN" sz="2400" dirty="0" smtClean="0"/>
              <a:t>第三部分道路、桥梁施工记录。</a:t>
            </a:r>
            <a:endParaRPr lang="zh-CN" altLang="zh-CN" sz="2400" dirty="0" smtClean="0"/>
          </a:p>
        </p:txBody>
      </p:sp>
      <p:sp>
        <p:nvSpPr>
          <p:cNvPr id="11" name="矩形 10"/>
          <p:cNvSpPr/>
          <p:nvPr/>
        </p:nvSpPr>
        <p:spPr>
          <a:xfrm>
            <a:off x="716280" y="5008880"/>
            <a:ext cx="10392410" cy="73088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2400" dirty="0" smtClean="0"/>
              <a:t>  </a:t>
            </a:r>
            <a:r>
              <a:rPr lang="zh-CN" altLang="zh-CN" sz="2400" dirty="0" smtClean="0"/>
              <a:t>明确了完成维修养护工作后，养护单位需填写的详细信息。</a:t>
            </a:r>
            <a:endParaRPr lang="zh-CN" altLang="zh-CN" sz="2400" dirty="0" smtClean="0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7060" y="488315"/>
            <a:ext cx="10970260" cy="67881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</a:t>
            </a:r>
            <a:r>
              <a:rPr lang="zh-CN" altLang="zh-CN" dirty="0" smtClean="0">
                <a:sym typeface="+mn-ea"/>
              </a:rPr>
              <a:t>相关填写样表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716280" y="1301115"/>
            <a:ext cx="10392410" cy="7308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zh-CN" sz="2400" dirty="0" smtClean="0"/>
              <a:t>第四部分道路、桥梁项量核实汇总表。</a:t>
            </a:r>
            <a:endParaRPr lang="zh-CN" altLang="en-US" sz="2400" dirty="0" smtClean="0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16280" y="2045335"/>
            <a:ext cx="10392410" cy="73088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r>
              <a:rPr lang="en-US" altLang="zh-CN" sz="2400" dirty="0" smtClean="0"/>
              <a:t>   </a:t>
            </a:r>
            <a:r>
              <a:rPr lang="zh-CN" altLang="zh-CN" sz="2400" dirty="0" smtClean="0"/>
              <a:t>明确了每月养护单位需填写的工程量及相关信息。</a:t>
            </a:r>
            <a:endParaRPr lang="zh-CN" altLang="zh-CN" sz="2400" dirty="0" smtClean="0"/>
          </a:p>
        </p:txBody>
      </p:sp>
      <p:sp>
        <p:nvSpPr>
          <p:cNvPr id="8" name="矩形 7"/>
          <p:cNvSpPr/>
          <p:nvPr/>
        </p:nvSpPr>
        <p:spPr>
          <a:xfrm>
            <a:off x="716280" y="2789555"/>
            <a:ext cx="10392410" cy="7308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zh-CN" sz="2400" dirty="0" smtClean="0"/>
              <a:t>第五部分道桥维护完成投资报表。</a:t>
            </a:r>
            <a:endParaRPr lang="zh-CN" altLang="zh-CN" sz="2400" dirty="0" smtClean="0"/>
          </a:p>
        </p:txBody>
      </p:sp>
      <p:sp>
        <p:nvSpPr>
          <p:cNvPr id="9" name="矩形 8"/>
          <p:cNvSpPr/>
          <p:nvPr/>
        </p:nvSpPr>
        <p:spPr>
          <a:xfrm>
            <a:off x="716280" y="3533775"/>
            <a:ext cx="10392410" cy="73088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2400" dirty="0" smtClean="0"/>
              <a:t>  </a:t>
            </a:r>
            <a:r>
              <a:rPr lang="zh-CN" altLang="zh-CN" sz="2400" dirty="0" smtClean="0"/>
              <a:t>明确了每月养护单位填写当月完成投资及当年累计完成投资。</a:t>
            </a:r>
            <a:endParaRPr lang="zh-CN" altLang="zh-CN" sz="2400" dirty="0" smtClean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402</Words>
  <Application>WPS 演示</Application>
  <PresentationFormat>自定义</PresentationFormat>
  <Paragraphs>39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Wingdings</vt:lpstr>
      <vt:lpstr>Arial Unicode MS</vt:lpstr>
      <vt:lpstr>Calibri</vt:lpstr>
      <vt:lpstr>Office 主题​​</vt:lpstr>
      <vt:lpstr>《市政道路设施维修养护内业资料样例》的政策解读</vt:lpstr>
      <vt:lpstr>一、起草依据和过程</vt:lpstr>
      <vt:lpstr>二、主要内容</vt:lpstr>
      <vt:lpstr>（1）编制说明</vt:lpstr>
      <vt:lpstr>（2）相关填写样表</vt:lpstr>
      <vt:lpstr>（2）相关填写样表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市城乡建设局关于印发《沈阳市城镇燃气系统突发事件应急预案》的通知（沈建发〔2020〕82号） 政策解读</dc:title>
  <dc:creator/>
  <cp:lastModifiedBy>袁小赫</cp:lastModifiedBy>
  <cp:revision>181</cp:revision>
  <dcterms:created xsi:type="dcterms:W3CDTF">2019-06-19T02:08:00Z</dcterms:created>
  <dcterms:modified xsi:type="dcterms:W3CDTF">2021-06-24T08:05:06Z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2052-11.1.0.10577</vt:lpwstr>
  </property>
  <property fmtid="{D5CDD505-2E9C-101B-9397-08002B2CF9AE}" pid="3" name="ICV">
    <vt:lpwstr>6EA28F7E10E54BD38CA90CA50E45A0F0</vt:lpwstr>
  </property>
</Properties>
</file>