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10" r:id="rId4"/>
    <p:sldId id="417" r:id="rId5"/>
    <p:sldId id="418" r:id="rId6"/>
    <p:sldId id="422" r:id="rId7"/>
    <p:sldId id="423" r:id="rId8"/>
    <p:sldId id="424" r:id="rId9"/>
    <p:sldId id="425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默认节" id="{2c4d2cc4-6e0c-49c7-857e-aa74ed05350c}">
          <p14:sldIdLst>
            <p14:sldId id="409"/>
            <p14:sldId id="410"/>
            <p14:sldId id="417"/>
            <p14:sldId id="418"/>
            <p14:sldId id="424"/>
            <p14:sldId id="425"/>
            <p14:sldId id="422"/>
            <p14:sldId id="423"/>
          </p14:sldIdLst>
        </p14:section>
      </p14:section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78" autoAdjust="0"/>
    <p:restoredTop sz="94660"/>
  </p:normalViewPr>
  <p:slideViewPr>
    <p:cSldViewPr snapToGrid="0">
      <p:cViewPr varScale="1">
        <p:scale>
          <a:sx n="72" d="100"/>
          <a:sy n="72" d="100"/>
        </p:scale>
        <p:origin x="-486" y="-90"/>
      </p:cViewPr>
      <p:guideLst>
        <p:guide orient="horz" pos="2160"/>
        <p:guide pos="3814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commentAuthors" Target="commentAuthors.xml"/><Relationship Id="rId13" Type="http://schemas.openxmlformats.org/officeDocument/2006/relationships/tableStyles" Target="tableStyles.xml"/><Relationship Id="rId12" Type="http://schemas.openxmlformats.org/officeDocument/2006/relationships/viewProps" Target="viewProps.xml"/><Relationship Id="rId11" Type="http://schemas.openxmlformats.org/officeDocument/2006/relationships/presProps" Target="presProps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330" y="1555115"/>
            <a:ext cx="5233035" cy="4608195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dirty="0">
                <a:sym typeface="+mn-ea"/>
              </a:rPr>
              <a:t>单击此处编辑标题</a:t>
            </a:r>
            <a:endParaRPr dirty="0"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9D9D9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1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885190" y="1483995"/>
            <a:ext cx="10452735" cy="1774825"/>
          </a:xfrm>
        </p:spPr>
        <p:txBody>
          <a:bodyPr>
            <a:normAutofit/>
          </a:bodyPr>
          <a:lstStyle/>
          <a:p>
            <a:r>
              <a:rPr altLang="zh-CN" sz="4800" dirty="0" smtClean="0"/>
              <a:t>《沈阳市市政道路维修养护细则（试行）》的政策解读</a:t>
            </a:r>
            <a:endParaRPr altLang="zh-CN" sz="4800" dirty="0" smtClean="0"/>
          </a:p>
        </p:txBody>
      </p:sp>
    </p:spTree>
    <p:custDataLst>
      <p:tags r:id="rId2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/>
              <a:t>一、起草依据和过程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2708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2400" dirty="0" smtClean="0"/>
              <a:t>为规范市政道路维修养护管理，切实提高城市市政道路维修养护水平，加强维修养护工作监督管理，结合市政道路维修养护工作实际，我局与城管执法局共同研究，制定了《沈阳市市政道路维修养护监管细则（试行）》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dirty="0" smtClean="0"/>
              <a:t>二、主要内容</a:t>
            </a:r>
            <a:endParaRPr lang="zh-CN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665" y="2313940"/>
            <a:ext cx="10868025" cy="3234690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总则</a:t>
            </a:r>
            <a:endParaRPr lang="zh-CN" altLang="zh-CN" sz="2400" dirty="0" smtClean="0"/>
          </a:p>
          <a:p>
            <a:r>
              <a:rPr lang="zh-CN" altLang="zh-CN" sz="2400" dirty="0" smtClean="0"/>
              <a:t>责任分工</a:t>
            </a:r>
            <a:endParaRPr lang="zh-CN" altLang="zh-CN" sz="2400" dirty="0" smtClean="0"/>
          </a:p>
          <a:p>
            <a:r>
              <a:rPr lang="zh-CN" altLang="zh-CN" sz="2400" dirty="0" smtClean="0"/>
              <a:t>监管内容</a:t>
            </a:r>
            <a:endParaRPr lang="zh-CN" altLang="zh-CN" sz="2400" dirty="0" smtClean="0"/>
          </a:p>
          <a:p>
            <a:r>
              <a:rPr lang="zh-CN" altLang="zh-CN" sz="2400" dirty="0" smtClean="0"/>
              <a:t>其他</a:t>
            </a:r>
            <a:endParaRPr lang="zh-CN" altLang="zh-CN" sz="2400" dirty="0" smtClean="0"/>
          </a:p>
          <a:p>
            <a:r>
              <a:rPr lang="zh-CN" altLang="zh-CN" sz="2400" dirty="0" smtClean="0"/>
              <a:t>附则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zh-CN" altLang="zh-CN" dirty="0" smtClean="0"/>
              <a:t>总则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本细则适用于沈阳市维护计划市政道路维修养护工作，明确引入监理机制，其他自行承担维护费用区域（财税独立区域、县、市）可参照执行。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2</a:t>
            </a:r>
            <a:r>
              <a:rPr lang="zh-CN" altLang="en-US" dirty="0" smtClean="0"/>
              <a:t>）</a:t>
            </a:r>
            <a:r>
              <a:rPr lang="zh-CN" altLang="zh-CN" dirty="0" smtClean="0"/>
              <a:t>责任分工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明确了市城乡建设局、市城管执法局、市市政公用局、各区政府委托城建（城管）部门的分工职责。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3</a:t>
            </a:r>
            <a:r>
              <a:rPr lang="zh-CN" altLang="en-US" dirty="0" smtClean="0"/>
              <a:t>）</a:t>
            </a:r>
            <a:r>
              <a:rPr lang="zh-CN" altLang="zh-CN" dirty="0" smtClean="0"/>
              <a:t>监管内容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明确了日常管理、维修养护的组织实施、工作进度、施工质量等进行监督、抽查、考核内容。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4</a:t>
            </a:r>
            <a:r>
              <a:rPr lang="zh-CN" altLang="en-US" dirty="0" smtClean="0"/>
              <a:t>）</a:t>
            </a:r>
            <a:r>
              <a:rPr lang="zh-CN" altLang="zh-CN" dirty="0" smtClean="0"/>
              <a:t>其他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明确了市城管执法局、市政公用局、各区政府应建立健全考核制度，制定专项考核方案，按合同约定定期对监管单位工作开展情况进行检查，检查结果作为拨付合同款项的重要依据。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1088" y="1286111"/>
            <a:ext cx="10969200" cy="705600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zh-CN" altLang="zh-CN" dirty="0" smtClean="0"/>
              <a:t>（</a:t>
            </a:r>
            <a:r>
              <a:rPr lang="en-US" altLang="zh-CN" dirty="0" smtClean="0"/>
              <a:t>1</a:t>
            </a:r>
            <a:r>
              <a:rPr lang="zh-CN" altLang="en-US" dirty="0" smtClean="0"/>
              <a:t>）</a:t>
            </a:r>
            <a:r>
              <a:rPr lang="zh-CN" altLang="zh-CN" dirty="0" smtClean="0"/>
              <a:t>附则</a:t>
            </a:r>
            <a:endParaRPr lang="zh-CN" altLang="zh-CN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21472" y="2313857"/>
            <a:ext cx="10868163" cy="3384578"/>
          </a:xfrm>
        </p:spPr>
        <p:txBody>
          <a:bodyPr>
            <a:noAutofit/>
          </a:bodyPr>
          <a:lstStyle/>
          <a:p>
            <a:r>
              <a:rPr lang="zh-CN" altLang="zh-CN" sz="2400" dirty="0" smtClean="0"/>
              <a:t>明确了本细则由沈阳市城乡建设局负责解释。</a:t>
            </a:r>
            <a:endParaRPr lang="zh-CN" altLang="zh-CN" sz="2400" dirty="0" smtClean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176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176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PRESET_TEXT" val="空白演示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176_1*a*1"/>
  <p:tag name="KSO_WM_TEMPLATE_CATEGORY" val="custom"/>
  <p:tag name="KSO_WM_TEMPLATE_INDEX" val="20205176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SLIDE_ID" val="custom20205176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176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5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71.xml><?xml version="1.0" encoding="utf-8"?>
<p:tagLst xmlns:p="http://schemas.openxmlformats.org/presentationml/2006/main">
  <p:tag name="KSO_WM_BEAUTIFY_FLAG" val="#wm#"/>
  <p:tag name="KSO_WM_TEMPLATE_CATEGORY" val="custom"/>
  <p:tag name="KSO_WM_TEMPLATE_INDEX" val="20205176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新版空白演示配色">
      <a:dk1>
        <a:srgbClr val="000000"/>
      </a:dk1>
      <a:lt1>
        <a:srgbClr val="FFFFFF"/>
      </a:lt1>
      <a:dk2>
        <a:srgbClr val="0F1423"/>
      </a:dk2>
      <a:lt2>
        <a:srgbClr val="FFFFFF"/>
      </a:lt2>
      <a:accent1>
        <a:srgbClr val="6096E6"/>
      </a:accent1>
      <a:accent2>
        <a:srgbClr val="58B6E5"/>
      </a:accent2>
      <a:accent3>
        <a:srgbClr val="56CA95"/>
      </a:accent3>
      <a:accent4>
        <a:srgbClr val="FFBA55"/>
      </a:accent4>
      <a:accent5>
        <a:srgbClr val="F18870"/>
      </a:accent5>
      <a:accent6>
        <a:srgbClr val="EC5F74"/>
      </a:accent6>
      <a:hlink>
        <a:srgbClr val="0563C1"/>
      </a:hlink>
      <a:folHlink>
        <a:srgbClr val="954D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427</Words>
  <Application>WPS 演示</Application>
  <PresentationFormat>自定义</PresentationFormat>
  <Paragraphs>34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6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Office 主题​​</vt:lpstr>
      <vt:lpstr>《沈阳市市政道路维修养护细则（试行）》的政策解读</vt:lpstr>
      <vt:lpstr>一、起草依据和过程</vt:lpstr>
      <vt:lpstr>二、主要内容</vt:lpstr>
      <vt:lpstr>（1）总则</vt:lpstr>
      <vt:lpstr>（2）责任分工</vt:lpstr>
      <vt:lpstr>（3）监管内容</vt:lpstr>
      <vt:lpstr>（4）其他</vt:lpstr>
      <vt:lpstr>（1）附则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市城乡建设局关于印发《沈阳市城镇燃气系统突发事件应急预案》的通知（沈建发〔2020〕82号） 政策解读</dc:title>
  <dc:creator/>
  <cp:lastModifiedBy>袁小赫</cp:lastModifiedBy>
  <cp:revision>180</cp:revision>
  <dcterms:created xsi:type="dcterms:W3CDTF">2019-06-19T02:08:00Z</dcterms:created>
  <dcterms:modified xsi:type="dcterms:W3CDTF">2021-06-24T08:04:40Z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2052-11.1.0.10577</vt:lpwstr>
  </property>
  <property fmtid="{D5CDD505-2E9C-101B-9397-08002B2CF9AE}" pid="3" name="ICV">
    <vt:lpwstr>6EA28F7E10E54BD38CA90CA50E45A0F0</vt:lpwstr>
  </property>
</Properties>
</file>