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diagrams/colors1.xml" ContentType="application/vnd.openxmlformats-officedocument.drawingml.diagramColors+xml"/>
  <Override PartName="/ppt/diagrams/data1.xml" ContentType="application/vnd.openxmlformats-officedocument.drawingml.diagramData+xml"/>
  <Override PartName="/ppt/diagrams/drawing1.xml" ContentType="application/vnd.ms-office.drawingml.diagramDrawing+xml"/>
  <Override PartName="/ppt/diagrams/layout1.xml" ContentType="application/vnd.openxmlformats-officedocument.drawingml.diagramLayout+xml"/>
  <Override PartName="/ppt/diagrams/quickStyle1.xml" ContentType="application/vnd.openxmlformats-officedocument.drawingml.diagramStyle+xml"/>
  <Override PartName="/ppt/notesMasters/notesMaster1.xml" ContentType="application/vnd.openxmlformats-officedocument.presentationml.notesMaster+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7"/>
  </p:notesMasterIdLst>
  <p:sldIdLst>
    <p:sldId id="283" r:id="rId3"/>
    <p:sldId id="307" r:id="rId4"/>
    <p:sldId id="342" r:id="rId5"/>
    <p:sldId id="348" r:id="rId6"/>
    <p:sldId id="393" r:id="rId7"/>
    <p:sldId id="345" r:id="rId8"/>
    <p:sldId id="392" r:id="rId9"/>
    <p:sldId id="349" r:id="rId10"/>
    <p:sldId id="353" r:id="rId11"/>
    <p:sldId id="402" r:id="rId12"/>
    <p:sldId id="421" r:id="rId13"/>
    <p:sldId id="438" r:id="rId14"/>
    <p:sldId id="441" r:id="rId15"/>
    <p:sldId id="310" r:id="rId16"/>
  </p:sldIdLst>
  <p:sldSz cx="9144000" cy="5143500" type="screen16x9"/>
  <p:notesSz cx="6797675" cy="9928225"/>
  <p:defaultTextStyle>
    <a:defPPr>
      <a:defRPr lang="zh-CN"/>
    </a:defPPr>
    <a:lvl1pPr algn="l" rtl="0" eaLnBrk="0" fontAlgn="base" hangingPunct="0">
      <a:spcBef>
        <a:spcPct val="0"/>
      </a:spcBef>
      <a:spcAft>
        <a:spcPct val="0"/>
      </a:spcAft>
      <a:defRPr kern="1200">
        <a:solidFill>
          <a:schemeClr val="tx1"/>
        </a:solidFill>
        <a:latin typeface="Arial" panose="020B0604020202020204" pitchFamily="34" charset="0"/>
        <a:ea typeface="宋体" panose="02010600030101010101" pitchFamily="2" charset="-122"/>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宋体" panose="02010600030101010101" pitchFamily="2" charset="-122"/>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宋体" panose="02010600030101010101" pitchFamily="2" charset="-122"/>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宋体" panose="02010600030101010101" pitchFamily="2" charset="-122"/>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宋体" panose="02010600030101010101" pitchFamily="2" charset="-122"/>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宋体" panose="02010600030101010101" pitchFamily="2" charset="-122"/>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宋体" panose="02010600030101010101" pitchFamily="2" charset="-122"/>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宋体" panose="02010600030101010101" pitchFamily="2" charset="-122"/>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宋体" panose="02010600030101010101" pitchFamily="2" charset="-122"/>
        <a:cs typeface="Arial" panose="020B0604020202020204" pitchFamily="34"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4596E1"/>
    <a:srgbClr val="FF33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914" autoAdjust="0"/>
    <p:restoredTop sz="96679" autoAdjust="0"/>
  </p:normalViewPr>
  <p:slideViewPr>
    <p:cSldViewPr>
      <p:cViewPr>
        <p:scale>
          <a:sx n="100" d="100"/>
          <a:sy n="100" d="100"/>
        </p:scale>
        <p:origin x="-1860" y="-774"/>
      </p:cViewPr>
      <p:guideLst>
        <p:guide orient="horz" pos="1508"/>
        <p:guide orient="horz" pos="2998"/>
        <p:guide orient="horz" pos="457"/>
        <p:guide pos="2888"/>
        <p:guide pos="294"/>
        <p:guide pos="5522"/>
      </p:guideLst>
    </p:cSldViewPr>
  </p:slideViewPr>
  <p:notesTextViewPr>
    <p:cViewPr>
      <p:scale>
        <a:sx n="1" d="1"/>
        <a:sy n="1" d="1"/>
      </p:scale>
      <p:origin x="0" y="0"/>
    </p:cViewPr>
  </p:notesTextViewPr>
  <p:sorterViewPr>
    <p:cViewPr>
      <p:scale>
        <a:sx n="100" d="100"/>
        <a:sy n="100" d="100"/>
      </p:scale>
      <p:origin x="0" y="0"/>
    </p:cViewPr>
  </p:sorterViewPr>
  <p:notesViewPr>
    <p:cSldViewPr>
      <p:cViewPr varScale="1">
        <p:scale>
          <a:sx n="49" d="100"/>
          <a:sy n="49" d="100"/>
        </p:scale>
        <p:origin x="-1980" y="-114"/>
      </p:cViewPr>
      <p:guideLst>
        <p:guide orient="horz" pos="2911"/>
        <p:guide pos="2146"/>
      </p:guideLst>
    </p:cSldViewPr>
  </p:notesViewPr>
  <p:gridSpacing cx="72006" cy="72006"/>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0" Type="http://schemas.openxmlformats.org/officeDocument/2006/relationships/tableStyles" Target="tableStyles.xml"/><Relationship Id="rId2" Type="http://schemas.openxmlformats.org/officeDocument/2006/relationships/theme" Target="theme/theme1.xml"/><Relationship Id="rId19" Type="http://schemas.openxmlformats.org/officeDocument/2006/relationships/viewProps" Target="viewProps.xml"/><Relationship Id="rId18" Type="http://schemas.openxmlformats.org/officeDocument/2006/relationships/presProps" Target="presProps.xml"/><Relationship Id="rId17" Type="http://schemas.openxmlformats.org/officeDocument/2006/relationships/notesMaster" Target="notesMasters/notesMaster1.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colorsDef>
</file>

<file path=ppt/diagrams/data1.xml><?xml version="1.0" encoding="utf-8"?>
<dgm:dataModel xmlns:dgm="http://schemas.openxmlformats.org/drawingml/2006/diagram" xmlns:a="http://schemas.openxmlformats.org/drawingml/2006/main">
  <dgm:ptLst>
    <dgm:pt modelId="{F6DB776E-88F7-44C4-A2B2-1B39F2A5E961}" type="doc">
      <dgm:prSet loTypeId="urn:microsoft.com/office/officeart/2008/layout/VerticalCurvedList#1" loCatId="list" qsTypeId="urn:microsoft.com/office/officeart/2005/8/quickstyle/simple1" qsCatId="simple" csTypeId="urn:microsoft.com/office/officeart/2005/8/colors/colorful2" csCatId="colorful" phldr="1"/>
      <dgm:spPr/>
      <dgm:t>
        <a:bodyPr/>
        <a:lstStyle/>
        <a:p>
          <a:endParaRPr lang="zh-CN" altLang="en-US"/>
        </a:p>
      </dgm:t>
    </dgm:pt>
    <dgm:pt modelId="{EAA3A86A-C008-49BC-A5BD-CB84045CD96A}">
      <dgm:prSet phldrT="[文本]"/>
      <dgm:spPr/>
      <dgm:t>
        <a:bodyPr/>
        <a:lstStyle/>
        <a:p>
          <a:endParaRPr lang="zh-CN" altLang="en-US" dirty="0"/>
        </a:p>
      </dgm:t>
    </dgm:pt>
    <dgm:pt modelId="{7CE69E46-1846-4EC8-9BBB-B8E1F52378A2}" cxnId="{87101B5A-C5C1-4F59-8160-F57B041723D5}" type="parTrans">
      <dgm:prSet/>
      <dgm:spPr/>
      <dgm:t>
        <a:bodyPr/>
        <a:lstStyle/>
        <a:p>
          <a:endParaRPr lang="zh-CN" altLang="en-US"/>
        </a:p>
      </dgm:t>
    </dgm:pt>
    <dgm:pt modelId="{1C892A17-C3F5-426B-A7D0-86BC415FC72C}" cxnId="{87101B5A-C5C1-4F59-8160-F57B041723D5}" type="sibTrans">
      <dgm:prSet/>
      <dgm:spPr/>
      <dgm:t>
        <a:bodyPr/>
        <a:lstStyle/>
        <a:p>
          <a:endParaRPr lang="zh-CN" altLang="en-US"/>
        </a:p>
      </dgm:t>
    </dgm:pt>
    <dgm:pt modelId="{9B3E5DD1-EB46-40E1-9E90-8ED394546DBB}">
      <dgm:prSet phldrT="[文本]"/>
      <dgm:spPr/>
      <dgm:t>
        <a:bodyPr/>
        <a:lstStyle/>
        <a:p>
          <a:endParaRPr lang="zh-CN" altLang="en-US" dirty="0"/>
        </a:p>
      </dgm:t>
    </dgm:pt>
    <dgm:pt modelId="{5A3F4B78-5D5A-409F-A9C7-1FA4D3D58628}" cxnId="{C03EA64A-13FB-4789-9279-BD983C2C7F74}" type="parTrans">
      <dgm:prSet/>
      <dgm:spPr/>
      <dgm:t>
        <a:bodyPr/>
        <a:lstStyle/>
        <a:p>
          <a:endParaRPr lang="zh-CN" altLang="en-US"/>
        </a:p>
      </dgm:t>
    </dgm:pt>
    <dgm:pt modelId="{DC27ADBA-78E2-4EA0-8C59-B851A279057E}" cxnId="{C03EA64A-13FB-4789-9279-BD983C2C7F74}" type="sibTrans">
      <dgm:prSet/>
      <dgm:spPr/>
      <dgm:t>
        <a:bodyPr/>
        <a:lstStyle/>
        <a:p>
          <a:endParaRPr lang="zh-CN" altLang="en-US"/>
        </a:p>
      </dgm:t>
    </dgm:pt>
    <dgm:pt modelId="{5671FE49-768A-4B35-9E30-38A7AC9C69CD}">
      <dgm:prSet phldrT="[文本]"/>
      <dgm:spPr/>
      <dgm:t>
        <a:bodyPr/>
        <a:lstStyle/>
        <a:p>
          <a:endParaRPr lang="zh-CN" altLang="en-US" dirty="0"/>
        </a:p>
      </dgm:t>
    </dgm:pt>
    <dgm:pt modelId="{15B29AE2-AD2C-4206-8C4D-E09C82395512}" cxnId="{30D4AF6E-4EE5-4734-99F2-77700219BFB5}" type="parTrans">
      <dgm:prSet/>
      <dgm:spPr/>
      <dgm:t>
        <a:bodyPr/>
        <a:lstStyle/>
        <a:p>
          <a:endParaRPr lang="zh-CN" altLang="en-US"/>
        </a:p>
      </dgm:t>
    </dgm:pt>
    <dgm:pt modelId="{58E3DEB0-13AE-4C06-BEA7-F7A35FAA3DF2}" cxnId="{30D4AF6E-4EE5-4734-99F2-77700219BFB5}" type="sibTrans">
      <dgm:prSet/>
      <dgm:spPr/>
      <dgm:t>
        <a:bodyPr/>
        <a:lstStyle/>
        <a:p>
          <a:endParaRPr lang="zh-CN" altLang="en-US"/>
        </a:p>
      </dgm:t>
    </dgm:pt>
    <dgm:pt modelId="{9F638E19-42DB-4D08-8899-F0C4CF4FC070}">
      <dgm:prSet phldrT="[文本]"/>
      <dgm:spPr/>
      <dgm:t>
        <a:bodyPr/>
        <a:lstStyle/>
        <a:p>
          <a:endParaRPr lang="zh-CN" altLang="en-US" dirty="0"/>
        </a:p>
      </dgm:t>
    </dgm:pt>
    <dgm:pt modelId="{A77FB039-4CBA-497A-B731-E4FAB41C2BC2}" cxnId="{2097BAB2-AA85-45EF-BB51-620E9AB96540}" type="parTrans">
      <dgm:prSet/>
      <dgm:spPr/>
      <dgm:t>
        <a:bodyPr/>
        <a:lstStyle/>
        <a:p>
          <a:endParaRPr lang="zh-CN" altLang="en-US"/>
        </a:p>
      </dgm:t>
    </dgm:pt>
    <dgm:pt modelId="{B8813CC3-B7B4-457D-855E-0D0154AFE3D2}" cxnId="{2097BAB2-AA85-45EF-BB51-620E9AB96540}" type="sibTrans">
      <dgm:prSet/>
      <dgm:spPr/>
      <dgm:t>
        <a:bodyPr/>
        <a:lstStyle/>
        <a:p>
          <a:endParaRPr lang="zh-CN" altLang="en-US"/>
        </a:p>
      </dgm:t>
    </dgm:pt>
    <dgm:pt modelId="{09FE8375-FD67-49D5-BB2B-B2F21F9447A7}">
      <dgm:prSet phldrT="[文本]"/>
      <dgm:spPr/>
      <dgm:t>
        <a:bodyPr/>
        <a:lstStyle/>
        <a:p>
          <a:endParaRPr lang="zh-CN" altLang="en-US" dirty="0"/>
        </a:p>
      </dgm:t>
    </dgm:pt>
    <dgm:pt modelId="{44E517A6-0069-4E49-A947-455EC68945A1}" cxnId="{CFA88979-A8A5-43FC-872C-970F320B4FC7}" type="parTrans">
      <dgm:prSet/>
      <dgm:spPr/>
      <dgm:t>
        <a:bodyPr/>
        <a:lstStyle/>
        <a:p>
          <a:endParaRPr lang="zh-CN" altLang="en-US"/>
        </a:p>
      </dgm:t>
    </dgm:pt>
    <dgm:pt modelId="{FF546D72-9988-4962-A685-7E9F4885BF58}" cxnId="{CFA88979-A8A5-43FC-872C-970F320B4FC7}" type="sibTrans">
      <dgm:prSet/>
      <dgm:spPr/>
      <dgm:t>
        <a:bodyPr/>
        <a:lstStyle/>
        <a:p>
          <a:endParaRPr lang="zh-CN" altLang="en-US"/>
        </a:p>
      </dgm:t>
    </dgm:pt>
    <dgm:pt modelId="{902A504A-2F43-47F6-8CDA-EE65600F1667}" type="pres">
      <dgm:prSet presAssocID="{F6DB776E-88F7-44C4-A2B2-1B39F2A5E961}" presName="Name0" presStyleCnt="0">
        <dgm:presLayoutVars>
          <dgm:chMax val="7"/>
          <dgm:chPref val="7"/>
          <dgm:dir/>
        </dgm:presLayoutVars>
      </dgm:prSet>
      <dgm:spPr/>
      <dgm:t>
        <a:bodyPr/>
        <a:lstStyle/>
        <a:p>
          <a:endParaRPr lang="zh-CN" altLang="en-US"/>
        </a:p>
      </dgm:t>
    </dgm:pt>
    <dgm:pt modelId="{ED5C7DB8-2A30-41F8-9D60-BD9900C29B01}" type="pres">
      <dgm:prSet presAssocID="{F6DB776E-88F7-44C4-A2B2-1B39F2A5E961}" presName="Name1" presStyleCnt="0"/>
      <dgm:spPr/>
      <dgm:t>
        <a:bodyPr/>
        <a:lstStyle/>
        <a:p>
          <a:endParaRPr lang="zh-CN" altLang="en-US"/>
        </a:p>
      </dgm:t>
    </dgm:pt>
    <dgm:pt modelId="{F316EBA7-32E3-437D-8BA0-7B36C6E084CD}" type="pres">
      <dgm:prSet presAssocID="{F6DB776E-88F7-44C4-A2B2-1B39F2A5E961}" presName="cycle" presStyleCnt="0"/>
      <dgm:spPr/>
      <dgm:t>
        <a:bodyPr/>
        <a:lstStyle/>
        <a:p>
          <a:endParaRPr lang="zh-CN" altLang="en-US"/>
        </a:p>
      </dgm:t>
    </dgm:pt>
    <dgm:pt modelId="{E2DB8133-D75E-41FC-ACD5-5C6F17A65CED}" type="pres">
      <dgm:prSet presAssocID="{F6DB776E-88F7-44C4-A2B2-1B39F2A5E961}" presName="srcNode" presStyleLbl="node1" presStyleIdx="0" presStyleCnt="5"/>
      <dgm:spPr/>
      <dgm:t>
        <a:bodyPr/>
        <a:lstStyle/>
        <a:p>
          <a:endParaRPr lang="zh-CN" altLang="en-US"/>
        </a:p>
      </dgm:t>
    </dgm:pt>
    <dgm:pt modelId="{14E8C13C-BF35-4434-BC71-AECE83635196}" type="pres">
      <dgm:prSet presAssocID="{F6DB776E-88F7-44C4-A2B2-1B39F2A5E961}" presName="conn" presStyleLbl="parChTrans1D2" presStyleIdx="0" presStyleCnt="1"/>
      <dgm:spPr/>
      <dgm:t>
        <a:bodyPr/>
        <a:lstStyle/>
        <a:p>
          <a:endParaRPr lang="zh-CN" altLang="en-US"/>
        </a:p>
      </dgm:t>
    </dgm:pt>
    <dgm:pt modelId="{144C80F8-3CA5-4DF6-93C2-B93164FC9758}" type="pres">
      <dgm:prSet presAssocID="{F6DB776E-88F7-44C4-A2B2-1B39F2A5E961}" presName="extraNode" presStyleLbl="node1" presStyleIdx="0" presStyleCnt="5"/>
      <dgm:spPr/>
      <dgm:t>
        <a:bodyPr/>
        <a:lstStyle/>
        <a:p>
          <a:endParaRPr lang="zh-CN" altLang="en-US"/>
        </a:p>
      </dgm:t>
    </dgm:pt>
    <dgm:pt modelId="{BABC442C-EBA9-4E90-B85C-6BD934988E65}" type="pres">
      <dgm:prSet presAssocID="{F6DB776E-88F7-44C4-A2B2-1B39F2A5E961}" presName="dstNode" presStyleLbl="node1" presStyleIdx="0" presStyleCnt="5"/>
      <dgm:spPr/>
      <dgm:t>
        <a:bodyPr/>
        <a:lstStyle/>
        <a:p>
          <a:endParaRPr lang="zh-CN" altLang="en-US"/>
        </a:p>
      </dgm:t>
    </dgm:pt>
    <dgm:pt modelId="{49D664AD-997D-4C53-9EBF-D3AC26E16B74}" type="pres">
      <dgm:prSet presAssocID="{EAA3A86A-C008-49BC-A5BD-CB84045CD96A}" presName="text_1" presStyleLbl="node1" presStyleIdx="0" presStyleCnt="5">
        <dgm:presLayoutVars>
          <dgm:bulletEnabled val="1"/>
        </dgm:presLayoutVars>
      </dgm:prSet>
      <dgm:spPr/>
      <dgm:t>
        <a:bodyPr/>
        <a:lstStyle/>
        <a:p>
          <a:endParaRPr lang="zh-CN" altLang="en-US"/>
        </a:p>
      </dgm:t>
    </dgm:pt>
    <dgm:pt modelId="{831B54C0-D5A7-42F4-9FE4-70333FF234EC}" type="pres">
      <dgm:prSet presAssocID="{EAA3A86A-C008-49BC-A5BD-CB84045CD96A}" presName="accent_1" presStyleCnt="0"/>
      <dgm:spPr/>
      <dgm:t>
        <a:bodyPr/>
        <a:lstStyle/>
        <a:p>
          <a:endParaRPr lang="zh-CN" altLang="en-US"/>
        </a:p>
      </dgm:t>
    </dgm:pt>
    <dgm:pt modelId="{8C81C0B0-4670-43E2-B53A-9CEB86230173}" type="pres">
      <dgm:prSet presAssocID="{EAA3A86A-C008-49BC-A5BD-CB84045CD96A}" presName="accentRepeatNode" presStyleLbl="solidFgAcc1" presStyleIdx="0" presStyleCnt="5"/>
      <dgm:spPr/>
      <dgm:t>
        <a:bodyPr/>
        <a:lstStyle/>
        <a:p>
          <a:endParaRPr lang="zh-CN" altLang="en-US"/>
        </a:p>
      </dgm:t>
    </dgm:pt>
    <dgm:pt modelId="{87BF743F-D68E-472D-BD43-1E51E5C75D2D}" type="pres">
      <dgm:prSet presAssocID="{9B3E5DD1-EB46-40E1-9E90-8ED394546DBB}" presName="text_2" presStyleLbl="node1" presStyleIdx="1" presStyleCnt="5">
        <dgm:presLayoutVars>
          <dgm:bulletEnabled val="1"/>
        </dgm:presLayoutVars>
      </dgm:prSet>
      <dgm:spPr/>
      <dgm:t>
        <a:bodyPr/>
        <a:lstStyle/>
        <a:p>
          <a:endParaRPr lang="zh-CN" altLang="en-US"/>
        </a:p>
      </dgm:t>
    </dgm:pt>
    <dgm:pt modelId="{198777BA-42E0-4A11-A95D-E5C3DAD604D2}" type="pres">
      <dgm:prSet presAssocID="{9B3E5DD1-EB46-40E1-9E90-8ED394546DBB}" presName="accent_2" presStyleCnt="0"/>
      <dgm:spPr/>
      <dgm:t>
        <a:bodyPr/>
        <a:lstStyle/>
        <a:p>
          <a:endParaRPr lang="zh-CN" altLang="en-US"/>
        </a:p>
      </dgm:t>
    </dgm:pt>
    <dgm:pt modelId="{9B9ED469-7AFC-4F7A-BC3C-80F1C8F5CAF5}" type="pres">
      <dgm:prSet presAssocID="{9B3E5DD1-EB46-40E1-9E90-8ED394546DBB}" presName="accentRepeatNode" presStyleLbl="solidFgAcc1" presStyleIdx="1" presStyleCnt="5"/>
      <dgm:spPr/>
      <dgm:t>
        <a:bodyPr/>
        <a:lstStyle/>
        <a:p>
          <a:endParaRPr lang="zh-CN" altLang="en-US"/>
        </a:p>
      </dgm:t>
    </dgm:pt>
    <dgm:pt modelId="{8FD4B286-AF0A-49B8-A737-6C0FC5B1DEF8}" type="pres">
      <dgm:prSet presAssocID="{5671FE49-768A-4B35-9E30-38A7AC9C69CD}" presName="text_3" presStyleLbl="node1" presStyleIdx="2" presStyleCnt="5" custScaleY="131961">
        <dgm:presLayoutVars>
          <dgm:bulletEnabled val="1"/>
        </dgm:presLayoutVars>
      </dgm:prSet>
      <dgm:spPr/>
      <dgm:t>
        <a:bodyPr/>
        <a:lstStyle/>
        <a:p>
          <a:endParaRPr lang="zh-CN" altLang="en-US"/>
        </a:p>
      </dgm:t>
    </dgm:pt>
    <dgm:pt modelId="{4329D3AC-22EA-4FB8-B870-5A716905EDFA}" type="pres">
      <dgm:prSet presAssocID="{5671FE49-768A-4B35-9E30-38A7AC9C69CD}" presName="accent_3" presStyleCnt="0"/>
      <dgm:spPr/>
      <dgm:t>
        <a:bodyPr/>
        <a:lstStyle/>
        <a:p>
          <a:endParaRPr lang="zh-CN" altLang="en-US"/>
        </a:p>
      </dgm:t>
    </dgm:pt>
    <dgm:pt modelId="{5FB640F8-87A4-42E9-8E6E-942FAB859E7C}" type="pres">
      <dgm:prSet presAssocID="{5671FE49-768A-4B35-9E30-38A7AC9C69CD}" presName="accentRepeatNode" presStyleLbl="solidFgAcc1" presStyleIdx="2" presStyleCnt="5"/>
      <dgm:spPr/>
      <dgm:t>
        <a:bodyPr/>
        <a:lstStyle/>
        <a:p>
          <a:endParaRPr lang="zh-CN" altLang="en-US"/>
        </a:p>
      </dgm:t>
    </dgm:pt>
    <dgm:pt modelId="{09E233D1-EBEB-47C4-9CEC-01D4CF44804D}" type="pres">
      <dgm:prSet presAssocID="{9F638E19-42DB-4D08-8899-F0C4CF4FC070}" presName="text_4" presStyleLbl="node1" presStyleIdx="3" presStyleCnt="5">
        <dgm:presLayoutVars>
          <dgm:bulletEnabled val="1"/>
        </dgm:presLayoutVars>
      </dgm:prSet>
      <dgm:spPr/>
      <dgm:t>
        <a:bodyPr/>
        <a:lstStyle/>
        <a:p>
          <a:endParaRPr lang="zh-CN" altLang="en-US"/>
        </a:p>
      </dgm:t>
    </dgm:pt>
    <dgm:pt modelId="{B9D97923-E8E2-4D58-9056-0C8E2E8FC945}" type="pres">
      <dgm:prSet presAssocID="{9F638E19-42DB-4D08-8899-F0C4CF4FC070}" presName="accent_4" presStyleCnt="0"/>
      <dgm:spPr/>
      <dgm:t>
        <a:bodyPr/>
        <a:lstStyle/>
        <a:p>
          <a:endParaRPr lang="zh-CN" altLang="en-US"/>
        </a:p>
      </dgm:t>
    </dgm:pt>
    <dgm:pt modelId="{19EEB7BA-AEB1-48BD-874E-FD8590351FD9}" type="pres">
      <dgm:prSet presAssocID="{9F638E19-42DB-4D08-8899-F0C4CF4FC070}" presName="accentRepeatNode" presStyleLbl="solidFgAcc1" presStyleIdx="3" presStyleCnt="5"/>
      <dgm:spPr/>
      <dgm:t>
        <a:bodyPr/>
        <a:lstStyle/>
        <a:p>
          <a:endParaRPr lang="zh-CN" altLang="en-US"/>
        </a:p>
      </dgm:t>
    </dgm:pt>
    <dgm:pt modelId="{DCC7FC29-3A66-4D4F-A9C2-35AA2359FD20}" type="pres">
      <dgm:prSet presAssocID="{09FE8375-FD67-49D5-BB2B-B2F21F9447A7}" presName="text_5" presStyleLbl="node1" presStyleIdx="4" presStyleCnt="5" custScaleY="137333">
        <dgm:presLayoutVars>
          <dgm:bulletEnabled val="1"/>
        </dgm:presLayoutVars>
      </dgm:prSet>
      <dgm:spPr/>
      <dgm:t>
        <a:bodyPr/>
        <a:lstStyle/>
        <a:p>
          <a:endParaRPr lang="zh-CN" altLang="en-US"/>
        </a:p>
      </dgm:t>
    </dgm:pt>
    <dgm:pt modelId="{CCD77CF2-FA77-43B3-B7AE-7B8C3A08ED43}" type="pres">
      <dgm:prSet presAssocID="{09FE8375-FD67-49D5-BB2B-B2F21F9447A7}" presName="accent_5" presStyleCnt="0"/>
      <dgm:spPr/>
      <dgm:t>
        <a:bodyPr/>
        <a:lstStyle/>
        <a:p>
          <a:endParaRPr lang="zh-CN" altLang="en-US"/>
        </a:p>
      </dgm:t>
    </dgm:pt>
    <dgm:pt modelId="{F9588923-5EC1-47DC-A997-D956D04FB7E3}" type="pres">
      <dgm:prSet presAssocID="{09FE8375-FD67-49D5-BB2B-B2F21F9447A7}" presName="accentRepeatNode" presStyleLbl="solidFgAcc1" presStyleIdx="4" presStyleCnt="5"/>
      <dgm:spPr/>
      <dgm:t>
        <a:bodyPr/>
        <a:lstStyle/>
        <a:p>
          <a:endParaRPr lang="zh-CN" altLang="en-US"/>
        </a:p>
      </dgm:t>
    </dgm:pt>
  </dgm:ptLst>
  <dgm:cxnLst>
    <dgm:cxn modelId="{C03EA64A-13FB-4789-9279-BD983C2C7F74}" srcId="{F6DB776E-88F7-44C4-A2B2-1B39F2A5E961}" destId="{9B3E5DD1-EB46-40E1-9E90-8ED394546DBB}" srcOrd="1" destOrd="0" parTransId="{5A3F4B78-5D5A-409F-A9C7-1FA4D3D58628}" sibTransId="{DC27ADBA-78E2-4EA0-8C59-B851A279057E}"/>
    <dgm:cxn modelId="{07DBC2DC-ACF9-434E-A09D-928304CC9951}" type="presOf" srcId="{F6DB776E-88F7-44C4-A2B2-1B39F2A5E961}" destId="{902A504A-2F43-47F6-8CDA-EE65600F1667}" srcOrd="0" destOrd="0" presId="urn:microsoft.com/office/officeart/2008/layout/VerticalCurvedList#1"/>
    <dgm:cxn modelId="{87101B5A-C5C1-4F59-8160-F57B041723D5}" srcId="{F6DB776E-88F7-44C4-A2B2-1B39F2A5E961}" destId="{EAA3A86A-C008-49BC-A5BD-CB84045CD96A}" srcOrd="0" destOrd="0" parTransId="{7CE69E46-1846-4EC8-9BBB-B8E1F52378A2}" sibTransId="{1C892A17-C3F5-426B-A7D0-86BC415FC72C}"/>
    <dgm:cxn modelId="{30D4AF6E-4EE5-4734-99F2-77700219BFB5}" srcId="{F6DB776E-88F7-44C4-A2B2-1B39F2A5E961}" destId="{5671FE49-768A-4B35-9E30-38A7AC9C69CD}" srcOrd="2" destOrd="0" parTransId="{15B29AE2-AD2C-4206-8C4D-E09C82395512}" sibTransId="{58E3DEB0-13AE-4C06-BEA7-F7A35FAA3DF2}"/>
    <dgm:cxn modelId="{A5D466D9-01AD-4942-B9F8-F626485EDFE3}" type="presOf" srcId="{EAA3A86A-C008-49BC-A5BD-CB84045CD96A}" destId="{49D664AD-997D-4C53-9EBF-D3AC26E16B74}" srcOrd="0" destOrd="0" presId="urn:microsoft.com/office/officeart/2008/layout/VerticalCurvedList#1"/>
    <dgm:cxn modelId="{CFA88979-A8A5-43FC-872C-970F320B4FC7}" srcId="{F6DB776E-88F7-44C4-A2B2-1B39F2A5E961}" destId="{09FE8375-FD67-49D5-BB2B-B2F21F9447A7}" srcOrd="4" destOrd="0" parTransId="{44E517A6-0069-4E49-A947-455EC68945A1}" sibTransId="{FF546D72-9988-4962-A685-7E9F4885BF58}"/>
    <dgm:cxn modelId="{2097BAB2-AA85-45EF-BB51-620E9AB96540}" srcId="{F6DB776E-88F7-44C4-A2B2-1B39F2A5E961}" destId="{9F638E19-42DB-4D08-8899-F0C4CF4FC070}" srcOrd="3" destOrd="0" parTransId="{A77FB039-4CBA-497A-B731-E4FAB41C2BC2}" sibTransId="{B8813CC3-B7B4-457D-855E-0D0154AFE3D2}"/>
    <dgm:cxn modelId="{22BB7A60-D961-49B9-82C4-C4FC54A96D04}" type="presOf" srcId="{9B3E5DD1-EB46-40E1-9E90-8ED394546DBB}" destId="{87BF743F-D68E-472D-BD43-1E51E5C75D2D}" srcOrd="0" destOrd="0" presId="urn:microsoft.com/office/officeart/2008/layout/VerticalCurvedList#1"/>
    <dgm:cxn modelId="{9D04C49B-EFE5-4299-8A1A-33E178850A23}" type="presOf" srcId="{5671FE49-768A-4B35-9E30-38A7AC9C69CD}" destId="{8FD4B286-AF0A-49B8-A737-6C0FC5B1DEF8}" srcOrd="0" destOrd="0" presId="urn:microsoft.com/office/officeart/2008/layout/VerticalCurvedList#1"/>
    <dgm:cxn modelId="{C090ABA9-23E0-49A5-B0A5-992168B099BE}" type="presOf" srcId="{09FE8375-FD67-49D5-BB2B-B2F21F9447A7}" destId="{DCC7FC29-3A66-4D4F-A9C2-35AA2359FD20}" srcOrd="0" destOrd="0" presId="urn:microsoft.com/office/officeart/2008/layout/VerticalCurvedList#1"/>
    <dgm:cxn modelId="{6E4D9020-ED98-45CB-96CE-15F8ECA41327}" type="presOf" srcId="{1C892A17-C3F5-426B-A7D0-86BC415FC72C}" destId="{14E8C13C-BF35-4434-BC71-AECE83635196}" srcOrd="0" destOrd="0" presId="urn:microsoft.com/office/officeart/2008/layout/VerticalCurvedList#1"/>
    <dgm:cxn modelId="{636C8361-F21D-4941-B2DA-44787A4903E8}" type="presOf" srcId="{9F638E19-42DB-4D08-8899-F0C4CF4FC070}" destId="{09E233D1-EBEB-47C4-9CEC-01D4CF44804D}" srcOrd="0" destOrd="0" presId="urn:microsoft.com/office/officeart/2008/layout/VerticalCurvedList#1"/>
    <dgm:cxn modelId="{C5510328-5460-4933-BA17-4B1636BEB073}" type="presParOf" srcId="{902A504A-2F43-47F6-8CDA-EE65600F1667}" destId="{ED5C7DB8-2A30-41F8-9D60-BD9900C29B01}" srcOrd="0" destOrd="0" presId="urn:microsoft.com/office/officeart/2008/layout/VerticalCurvedList#1"/>
    <dgm:cxn modelId="{1F0F7CD1-46CF-4A47-B18A-4DB84660C482}" type="presParOf" srcId="{ED5C7DB8-2A30-41F8-9D60-BD9900C29B01}" destId="{F316EBA7-32E3-437D-8BA0-7B36C6E084CD}" srcOrd="0" destOrd="0" presId="urn:microsoft.com/office/officeart/2008/layout/VerticalCurvedList#1"/>
    <dgm:cxn modelId="{E4FC8716-7548-40B4-870B-8A4DA35C53B2}" type="presParOf" srcId="{F316EBA7-32E3-437D-8BA0-7B36C6E084CD}" destId="{E2DB8133-D75E-41FC-ACD5-5C6F17A65CED}" srcOrd="0" destOrd="0" presId="urn:microsoft.com/office/officeart/2008/layout/VerticalCurvedList#1"/>
    <dgm:cxn modelId="{63537D98-1387-40B9-9DD5-CDEEB4AFC381}" type="presParOf" srcId="{F316EBA7-32E3-437D-8BA0-7B36C6E084CD}" destId="{14E8C13C-BF35-4434-BC71-AECE83635196}" srcOrd="1" destOrd="0" presId="urn:microsoft.com/office/officeart/2008/layout/VerticalCurvedList#1"/>
    <dgm:cxn modelId="{CBBC5F00-A325-47F5-AAEF-5722C4F652B1}" type="presParOf" srcId="{F316EBA7-32E3-437D-8BA0-7B36C6E084CD}" destId="{144C80F8-3CA5-4DF6-93C2-B93164FC9758}" srcOrd="2" destOrd="0" presId="urn:microsoft.com/office/officeart/2008/layout/VerticalCurvedList#1"/>
    <dgm:cxn modelId="{2C9C80E3-14DC-4DDA-8B6B-90BBAAB64AAC}" type="presParOf" srcId="{F316EBA7-32E3-437D-8BA0-7B36C6E084CD}" destId="{BABC442C-EBA9-4E90-B85C-6BD934988E65}" srcOrd="3" destOrd="0" presId="urn:microsoft.com/office/officeart/2008/layout/VerticalCurvedList#1"/>
    <dgm:cxn modelId="{6F384B39-27A5-4045-9D33-AC8B47C53960}" type="presParOf" srcId="{ED5C7DB8-2A30-41F8-9D60-BD9900C29B01}" destId="{49D664AD-997D-4C53-9EBF-D3AC26E16B74}" srcOrd="1" destOrd="0" presId="urn:microsoft.com/office/officeart/2008/layout/VerticalCurvedList#1"/>
    <dgm:cxn modelId="{52B0859B-3E95-4CE7-96BD-C0147D41D6A5}" type="presParOf" srcId="{ED5C7DB8-2A30-41F8-9D60-BD9900C29B01}" destId="{831B54C0-D5A7-42F4-9FE4-70333FF234EC}" srcOrd="2" destOrd="0" presId="urn:microsoft.com/office/officeart/2008/layout/VerticalCurvedList#1"/>
    <dgm:cxn modelId="{40C2FEC3-F914-4EF4-9982-2C63EE8E9A2E}" type="presParOf" srcId="{831B54C0-D5A7-42F4-9FE4-70333FF234EC}" destId="{8C81C0B0-4670-43E2-B53A-9CEB86230173}" srcOrd="0" destOrd="0" presId="urn:microsoft.com/office/officeart/2008/layout/VerticalCurvedList#1"/>
    <dgm:cxn modelId="{6705BB82-2EC9-41C6-88B7-31C15C046394}" type="presParOf" srcId="{ED5C7DB8-2A30-41F8-9D60-BD9900C29B01}" destId="{87BF743F-D68E-472D-BD43-1E51E5C75D2D}" srcOrd="3" destOrd="0" presId="urn:microsoft.com/office/officeart/2008/layout/VerticalCurvedList#1"/>
    <dgm:cxn modelId="{65356FD7-E3D1-4356-978A-D2787D3C564D}" type="presParOf" srcId="{ED5C7DB8-2A30-41F8-9D60-BD9900C29B01}" destId="{198777BA-42E0-4A11-A95D-E5C3DAD604D2}" srcOrd="4" destOrd="0" presId="urn:microsoft.com/office/officeart/2008/layout/VerticalCurvedList#1"/>
    <dgm:cxn modelId="{4F767E75-A6A7-4567-9F98-86E7A5BABFC6}" type="presParOf" srcId="{198777BA-42E0-4A11-A95D-E5C3DAD604D2}" destId="{9B9ED469-7AFC-4F7A-BC3C-80F1C8F5CAF5}" srcOrd="0" destOrd="0" presId="urn:microsoft.com/office/officeart/2008/layout/VerticalCurvedList#1"/>
    <dgm:cxn modelId="{DF89C687-CC6F-46F7-A0E8-969CA442AA4A}" type="presParOf" srcId="{ED5C7DB8-2A30-41F8-9D60-BD9900C29B01}" destId="{8FD4B286-AF0A-49B8-A737-6C0FC5B1DEF8}" srcOrd="5" destOrd="0" presId="urn:microsoft.com/office/officeart/2008/layout/VerticalCurvedList#1"/>
    <dgm:cxn modelId="{C122CEC5-A452-44F1-8214-7D7151937171}" type="presParOf" srcId="{ED5C7DB8-2A30-41F8-9D60-BD9900C29B01}" destId="{4329D3AC-22EA-4FB8-B870-5A716905EDFA}" srcOrd="6" destOrd="0" presId="urn:microsoft.com/office/officeart/2008/layout/VerticalCurvedList#1"/>
    <dgm:cxn modelId="{43916C57-98A6-466B-87F6-E489DD12E9D8}" type="presParOf" srcId="{4329D3AC-22EA-4FB8-B870-5A716905EDFA}" destId="{5FB640F8-87A4-42E9-8E6E-942FAB859E7C}" srcOrd="0" destOrd="0" presId="urn:microsoft.com/office/officeart/2008/layout/VerticalCurvedList#1"/>
    <dgm:cxn modelId="{990C8528-C3D8-4EF0-AC6F-4D3926207E91}" type="presParOf" srcId="{ED5C7DB8-2A30-41F8-9D60-BD9900C29B01}" destId="{09E233D1-EBEB-47C4-9CEC-01D4CF44804D}" srcOrd="7" destOrd="0" presId="urn:microsoft.com/office/officeart/2008/layout/VerticalCurvedList#1"/>
    <dgm:cxn modelId="{8674D0F3-6D88-4411-808C-602FC7C7E877}" type="presParOf" srcId="{ED5C7DB8-2A30-41F8-9D60-BD9900C29B01}" destId="{B9D97923-E8E2-4D58-9056-0C8E2E8FC945}" srcOrd="8" destOrd="0" presId="urn:microsoft.com/office/officeart/2008/layout/VerticalCurvedList#1"/>
    <dgm:cxn modelId="{2F64EE82-DC45-43DD-B8AC-3A5A83E23057}" type="presParOf" srcId="{B9D97923-E8E2-4D58-9056-0C8E2E8FC945}" destId="{19EEB7BA-AEB1-48BD-874E-FD8590351FD9}" srcOrd="0" destOrd="0" presId="urn:microsoft.com/office/officeart/2008/layout/VerticalCurvedList#1"/>
    <dgm:cxn modelId="{28DA4837-60BC-4F48-BB74-339D86C39E24}" type="presParOf" srcId="{ED5C7DB8-2A30-41F8-9D60-BD9900C29B01}" destId="{DCC7FC29-3A66-4D4F-A9C2-35AA2359FD20}" srcOrd="9" destOrd="0" presId="urn:microsoft.com/office/officeart/2008/layout/VerticalCurvedList#1"/>
    <dgm:cxn modelId="{3DA9BEEA-8799-48B0-BBD4-E2B6CE4E5E9B}" type="presParOf" srcId="{ED5C7DB8-2A30-41F8-9D60-BD9900C29B01}" destId="{CCD77CF2-FA77-43B3-B7AE-7B8C3A08ED43}" srcOrd="10" destOrd="0" presId="urn:microsoft.com/office/officeart/2008/layout/VerticalCurvedList#1"/>
    <dgm:cxn modelId="{F9B145E4-DA1F-4B50-A693-FD21C04A9371}" type="presParOf" srcId="{CCD77CF2-FA77-43B3-B7AE-7B8C3A08ED43}" destId="{F9588923-5EC1-47DC-A997-D956D04FB7E3}" srcOrd="0" destOrd="0" presId="urn:microsoft.com/office/officeart/2008/layout/VerticalCurvedList#1"/>
  </dgm:cxnLst>
  <dgm:bg/>
  <dgm:whole/>
  <dgm:extLst>
    <a:ext uri="http://schemas.microsoft.com/office/drawing/2008/diagram">
      <dsp:dataModelExt xmlns:dsp="http://schemas.microsoft.com/office/drawing/2008/diagram" relId="rId5"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4E8C13C-BF35-4434-BC71-AECE83635196}">
      <dsp:nvSpPr>
        <dsp:cNvPr id="0" name=""/>
        <dsp:cNvSpPr/>
      </dsp:nvSpPr>
      <dsp:spPr>
        <a:xfrm>
          <a:off x="-4484378" y="-687691"/>
          <a:ext cx="5342195" cy="5342195"/>
        </a:xfrm>
        <a:prstGeom prst="blockArc">
          <a:avLst>
            <a:gd name="adj1" fmla="val 18900000"/>
            <a:gd name="adj2" fmla="val 2700000"/>
            <a:gd name="adj3" fmla="val 404"/>
          </a:avLst>
        </a:prstGeom>
        <a:noFill/>
        <a:ln w="25400" cap="flat" cmpd="sng" algn="ctr">
          <a:solidFill>
            <a:schemeClr val="accent3">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49D664AD-997D-4C53-9EBF-D3AC26E16B74}">
      <dsp:nvSpPr>
        <dsp:cNvPr id="0" name=""/>
        <dsp:cNvSpPr/>
      </dsp:nvSpPr>
      <dsp:spPr>
        <a:xfrm>
          <a:off x="375557" y="247846"/>
          <a:ext cx="7653463" cy="496010"/>
        </a:xfrm>
        <a:prstGeom prst="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93708" tIns="66040" rIns="66040" bIns="66040" numCol="1" spcCol="1270" anchor="ctr" anchorCtr="0">
          <a:noAutofit/>
        </a:bodyPr>
        <a:lstStyle/>
        <a:p>
          <a:pPr lvl="0" algn="l" defTabSz="1155700">
            <a:lnSpc>
              <a:spcPct val="90000"/>
            </a:lnSpc>
            <a:spcBef>
              <a:spcPct val="0"/>
            </a:spcBef>
            <a:spcAft>
              <a:spcPct val="35000"/>
            </a:spcAft>
          </a:pPr>
          <a:endParaRPr lang="zh-CN" altLang="en-US" sz="2600" kern="1200" dirty="0"/>
        </a:p>
      </dsp:txBody>
      <dsp:txXfrm>
        <a:off x="375557" y="247846"/>
        <a:ext cx="7653463" cy="496010"/>
      </dsp:txXfrm>
    </dsp:sp>
    <dsp:sp modelId="{8C81C0B0-4670-43E2-B53A-9CEB86230173}">
      <dsp:nvSpPr>
        <dsp:cNvPr id="0" name=""/>
        <dsp:cNvSpPr/>
      </dsp:nvSpPr>
      <dsp:spPr>
        <a:xfrm>
          <a:off x="65551" y="185845"/>
          <a:ext cx="620012" cy="620012"/>
        </a:xfrm>
        <a:prstGeom prst="ellipse">
          <a:avLst/>
        </a:prstGeom>
        <a:solidFill>
          <a:schemeClr val="lt1">
            <a:hueOff val="0"/>
            <a:satOff val="0"/>
            <a:lumOff val="0"/>
            <a:alphaOff val="0"/>
          </a:schemeClr>
        </a:solid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87BF743F-D68E-472D-BD43-1E51E5C75D2D}">
      <dsp:nvSpPr>
        <dsp:cNvPr id="0" name=""/>
        <dsp:cNvSpPr/>
      </dsp:nvSpPr>
      <dsp:spPr>
        <a:xfrm>
          <a:off x="730983" y="991623"/>
          <a:ext cx="7298037" cy="496010"/>
        </a:xfrm>
        <a:prstGeom prst="rect">
          <a:avLst/>
        </a:prstGeom>
        <a:solidFill>
          <a:schemeClr val="accent2">
            <a:hueOff val="-1177638"/>
            <a:satOff val="-1573"/>
            <a:lumOff val="931"/>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93708" tIns="66040" rIns="66040" bIns="66040" numCol="1" spcCol="1270" anchor="ctr" anchorCtr="0">
          <a:noAutofit/>
        </a:bodyPr>
        <a:lstStyle/>
        <a:p>
          <a:pPr lvl="0" algn="l" defTabSz="1155700">
            <a:lnSpc>
              <a:spcPct val="90000"/>
            </a:lnSpc>
            <a:spcBef>
              <a:spcPct val="0"/>
            </a:spcBef>
            <a:spcAft>
              <a:spcPct val="35000"/>
            </a:spcAft>
          </a:pPr>
          <a:endParaRPr lang="zh-CN" altLang="en-US" sz="2600" kern="1200" dirty="0"/>
        </a:p>
      </dsp:txBody>
      <dsp:txXfrm>
        <a:off x="730983" y="991623"/>
        <a:ext cx="7298037" cy="496010"/>
      </dsp:txXfrm>
    </dsp:sp>
    <dsp:sp modelId="{9B9ED469-7AFC-4F7A-BC3C-80F1C8F5CAF5}">
      <dsp:nvSpPr>
        <dsp:cNvPr id="0" name=""/>
        <dsp:cNvSpPr/>
      </dsp:nvSpPr>
      <dsp:spPr>
        <a:xfrm>
          <a:off x="420977" y="929622"/>
          <a:ext cx="620012" cy="620012"/>
        </a:xfrm>
        <a:prstGeom prst="ellipse">
          <a:avLst/>
        </a:prstGeom>
        <a:solidFill>
          <a:schemeClr val="lt1">
            <a:hueOff val="0"/>
            <a:satOff val="0"/>
            <a:lumOff val="0"/>
            <a:alphaOff val="0"/>
          </a:schemeClr>
        </a:solidFill>
        <a:ln w="25400" cap="flat" cmpd="sng" algn="ctr">
          <a:solidFill>
            <a:schemeClr val="accent2">
              <a:hueOff val="-1177638"/>
              <a:satOff val="-1573"/>
              <a:lumOff val="931"/>
              <a:alphaOff val="0"/>
            </a:schemeClr>
          </a:solidFill>
          <a:prstDash val="solid"/>
        </a:ln>
        <a:effectLst/>
      </dsp:spPr>
      <dsp:style>
        <a:lnRef idx="2">
          <a:scrgbClr r="0" g="0" b="0"/>
        </a:lnRef>
        <a:fillRef idx="1">
          <a:scrgbClr r="0" g="0" b="0"/>
        </a:fillRef>
        <a:effectRef idx="0">
          <a:scrgbClr r="0" g="0" b="0"/>
        </a:effectRef>
        <a:fontRef idx="minor"/>
      </dsp:style>
    </dsp:sp>
    <dsp:sp modelId="{8FD4B286-AF0A-49B8-A737-6C0FC5B1DEF8}">
      <dsp:nvSpPr>
        <dsp:cNvPr id="0" name=""/>
        <dsp:cNvSpPr/>
      </dsp:nvSpPr>
      <dsp:spPr>
        <a:xfrm>
          <a:off x="840071" y="1656136"/>
          <a:ext cx="7188950" cy="654539"/>
        </a:xfrm>
        <a:prstGeom prst="rect">
          <a:avLst/>
        </a:prstGeom>
        <a:solidFill>
          <a:schemeClr val="accent2">
            <a:hueOff val="-2355276"/>
            <a:satOff val="-3145"/>
            <a:lumOff val="1863"/>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93708" tIns="86360" rIns="86360" bIns="86360" numCol="1" spcCol="1270" anchor="ctr" anchorCtr="0">
          <a:noAutofit/>
        </a:bodyPr>
        <a:lstStyle/>
        <a:p>
          <a:pPr lvl="0" algn="l" defTabSz="1511300">
            <a:lnSpc>
              <a:spcPct val="90000"/>
            </a:lnSpc>
            <a:spcBef>
              <a:spcPct val="0"/>
            </a:spcBef>
            <a:spcAft>
              <a:spcPct val="35000"/>
            </a:spcAft>
          </a:pPr>
          <a:endParaRPr lang="zh-CN" altLang="en-US" sz="3400" kern="1200" dirty="0"/>
        </a:p>
      </dsp:txBody>
      <dsp:txXfrm>
        <a:off x="840071" y="1656136"/>
        <a:ext cx="7188950" cy="654539"/>
      </dsp:txXfrm>
    </dsp:sp>
    <dsp:sp modelId="{5FB640F8-87A4-42E9-8E6E-942FAB859E7C}">
      <dsp:nvSpPr>
        <dsp:cNvPr id="0" name=""/>
        <dsp:cNvSpPr/>
      </dsp:nvSpPr>
      <dsp:spPr>
        <a:xfrm>
          <a:off x="530064" y="1673399"/>
          <a:ext cx="620012" cy="620012"/>
        </a:xfrm>
        <a:prstGeom prst="ellipse">
          <a:avLst/>
        </a:prstGeom>
        <a:solidFill>
          <a:schemeClr val="lt1">
            <a:hueOff val="0"/>
            <a:satOff val="0"/>
            <a:lumOff val="0"/>
            <a:alphaOff val="0"/>
          </a:schemeClr>
        </a:solidFill>
        <a:ln w="25400" cap="flat" cmpd="sng" algn="ctr">
          <a:solidFill>
            <a:schemeClr val="accent2">
              <a:hueOff val="-2355276"/>
              <a:satOff val="-3145"/>
              <a:lumOff val="1863"/>
              <a:alphaOff val="0"/>
            </a:schemeClr>
          </a:solidFill>
          <a:prstDash val="solid"/>
        </a:ln>
        <a:effectLst/>
      </dsp:spPr>
      <dsp:style>
        <a:lnRef idx="2">
          <a:scrgbClr r="0" g="0" b="0"/>
        </a:lnRef>
        <a:fillRef idx="1">
          <a:scrgbClr r="0" g="0" b="0"/>
        </a:fillRef>
        <a:effectRef idx="0">
          <a:scrgbClr r="0" g="0" b="0"/>
        </a:effectRef>
        <a:fontRef idx="minor"/>
      </dsp:style>
    </dsp:sp>
    <dsp:sp modelId="{09E233D1-EBEB-47C4-9CEC-01D4CF44804D}">
      <dsp:nvSpPr>
        <dsp:cNvPr id="0" name=""/>
        <dsp:cNvSpPr/>
      </dsp:nvSpPr>
      <dsp:spPr>
        <a:xfrm>
          <a:off x="730983" y="2479178"/>
          <a:ext cx="7298037" cy="496010"/>
        </a:xfrm>
        <a:prstGeom prst="rect">
          <a:avLst/>
        </a:prstGeom>
        <a:solidFill>
          <a:schemeClr val="accent2">
            <a:hueOff val="-3532913"/>
            <a:satOff val="-4718"/>
            <a:lumOff val="2794"/>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93708" tIns="66040" rIns="66040" bIns="66040" numCol="1" spcCol="1270" anchor="ctr" anchorCtr="0">
          <a:noAutofit/>
        </a:bodyPr>
        <a:lstStyle/>
        <a:p>
          <a:pPr lvl="0" algn="l" defTabSz="1155700">
            <a:lnSpc>
              <a:spcPct val="90000"/>
            </a:lnSpc>
            <a:spcBef>
              <a:spcPct val="0"/>
            </a:spcBef>
            <a:spcAft>
              <a:spcPct val="35000"/>
            </a:spcAft>
          </a:pPr>
          <a:endParaRPr lang="zh-CN" altLang="en-US" sz="2600" kern="1200" dirty="0"/>
        </a:p>
      </dsp:txBody>
      <dsp:txXfrm>
        <a:off x="730983" y="2479178"/>
        <a:ext cx="7298037" cy="496010"/>
      </dsp:txXfrm>
    </dsp:sp>
    <dsp:sp modelId="{19EEB7BA-AEB1-48BD-874E-FD8590351FD9}">
      <dsp:nvSpPr>
        <dsp:cNvPr id="0" name=""/>
        <dsp:cNvSpPr/>
      </dsp:nvSpPr>
      <dsp:spPr>
        <a:xfrm>
          <a:off x="420977" y="2417176"/>
          <a:ext cx="620012" cy="620012"/>
        </a:xfrm>
        <a:prstGeom prst="ellipse">
          <a:avLst/>
        </a:prstGeom>
        <a:solidFill>
          <a:schemeClr val="lt1">
            <a:hueOff val="0"/>
            <a:satOff val="0"/>
            <a:lumOff val="0"/>
            <a:alphaOff val="0"/>
          </a:schemeClr>
        </a:solidFill>
        <a:ln w="25400" cap="flat" cmpd="sng" algn="ctr">
          <a:solidFill>
            <a:schemeClr val="accent2">
              <a:hueOff val="-3532913"/>
              <a:satOff val="-4718"/>
              <a:lumOff val="2794"/>
              <a:alphaOff val="0"/>
            </a:schemeClr>
          </a:solidFill>
          <a:prstDash val="solid"/>
        </a:ln>
        <a:effectLst/>
      </dsp:spPr>
      <dsp:style>
        <a:lnRef idx="2">
          <a:scrgbClr r="0" g="0" b="0"/>
        </a:lnRef>
        <a:fillRef idx="1">
          <a:scrgbClr r="0" g="0" b="0"/>
        </a:fillRef>
        <a:effectRef idx="0">
          <a:scrgbClr r="0" g="0" b="0"/>
        </a:effectRef>
        <a:fontRef idx="minor"/>
      </dsp:style>
    </dsp:sp>
    <dsp:sp modelId="{DCC7FC29-3A66-4D4F-A9C2-35AA2359FD20}">
      <dsp:nvSpPr>
        <dsp:cNvPr id="0" name=""/>
        <dsp:cNvSpPr/>
      </dsp:nvSpPr>
      <dsp:spPr>
        <a:xfrm>
          <a:off x="375557" y="3130367"/>
          <a:ext cx="7653463" cy="681185"/>
        </a:xfrm>
        <a:prstGeom prst="rect">
          <a:avLst/>
        </a:prstGeom>
        <a:solidFill>
          <a:schemeClr val="accent2">
            <a:hueOff val="-4710551"/>
            <a:satOff val="-6290"/>
            <a:lumOff val="3726"/>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93708" tIns="88900" rIns="88900" bIns="88900" numCol="1" spcCol="1270" anchor="ctr" anchorCtr="0">
          <a:noAutofit/>
        </a:bodyPr>
        <a:lstStyle/>
        <a:p>
          <a:pPr lvl="0" algn="l" defTabSz="1555750">
            <a:lnSpc>
              <a:spcPct val="90000"/>
            </a:lnSpc>
            <a:spcBef>
              <a:spcPct val="0"/>
            </a:spcBef>
            <a:spcAft>
              <a:spcPct val="35000"/>
            </a:spcAft>
          </a:pPr>
          <a:endParaRPr lang="zh-CN" altLang="en-US" sz="3500" kern="1200" dirty="0"/>
        </a:p>
      </dsp:txBody>
      <dsp:txXfrm>
        <a:off x="375557" y="3130367"/>
        <a:ext cx="7653463" cy="681185"/>
      </dsp:txXfrm>
    </dsp:sp>
    <dsp:sp modelId="{F9588923-5EC1-47DC-A997-D956D04FB7E3}">
      <dsp:nvSpPr>
        <dsp:cNvPr id="0" name=""/>
        <dsp:cNvSpPr/>
      </dsp:nvSpPr>
      <dsp:spPr>
        <a:xfrm>
          <a:off x="65551" y="3160954"/>
          <a:ext cx="620012" cy="620012"/>
        </a:xfrm>
        <a:prstGeom prst="ellipse">
          <a:avLst/>
        </a:prstGeom>
        <a:solidFill>
          <a:schemeClr val="lt1">
            <a:hueOff val="0"/>
            <a:satOff val="0"/>
            <a:lumOff val="0"/>
            <a:alphaOff val="0"/>
          </a:schemeClr>
        </a:solidFill>
        <a:ln w="25400" cap="flat" cmpd="sng" algn="ctr">
          <a:solidFill>
            <a:schemeClr val="accent2">
              <a:hueOff val="-4710551"/>
              <a:satOff val="-6290"/>
              <a:lumOff val="3726"/>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8/layout/VerticalCurvedList#1">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srcNode" val="srcNode"/>
            <dgm:param type="dstNode" val="dstNode"/>
            <dgm:param type="endSty" val="noArr"/>
            <dgm:param type="connRout" val="curve"/>
            <dgm:param type="begPts" val="ctr"/>
            <dgm:param type="endPts" val="ct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parTxRTLAlign" val="l"/>
                <dgm:param type="shpTxLTRAlignCh" val="l"/>
                <dgm:param type="shpTxRTLAlignCh" val="l"/>
              </dgm:alg>
            </dgm:if>
            <dgm:else name="Name27">
              <dgm:alg type="tx">
                <dgm:param type="parTxLTRAlign" val="r"/>
                <dgm:param type="parTxRTLAlign" val="r"/>
                <dgm:param type="shpTxLTRAlignCh"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parTxRTLAlign" val="l"/>
                <dgm:param type="shpTxLTRAlignCh" val="l"/>
                <dgm:param type="shpTxRTLAlignCh" val="l"/>
              </dgm:alg>
            </dgm:if>
            <dgm:else name="Name32">
              <dgm:alg type="tx">
                <dgm:param type="parTxLTRAlign" val="r"/>
                <dgm:param type="parTxRTLAlign" val="r"/>
                <dgm:param type="shpTxLTRAlignCh"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parTxRTLAlign" val="l"/>
                <dgm:param type="shpTxLTRAlignCh" val="l"/>
                <dgm:param type="shpTxRTLAlignCh" val="l"/>
              </dgm:alg>
            </dgm:if>
            <dgm:else name="Name37">
              <dgm:alg type="tx">
                <dgm:param type="parTxLTRAlign" val="r"/>
                <dgm:param type="parTxRTLAlign" val="r"/>
                <dgm:param type="shpTxLTRAlignCh"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parTxRTLAlign" val="l"/>
                <dgm:param type="shpTxLTRAlignCh" val="l"/>
                <dgm:param type="shpTxRTLAlignCh" val="l"/>
              </dgm:alg>
            </dgm:if>
            <dgm:else name="Name42">
              <dgm:alg type="tx">
                <dgm:param type="parTxLTRAlign" val="r"/>
                <dgm:param type="parTxRTLAlign" val="r"/>
                <dgm:param type="shpTxLTRAlignCh"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parTxRTLAlign" val="l"/>
                <dgm:param type="shpTxLTRAlignCh" val="l"/>
                <dgm:param type="shpTxRTLAlignCh" val="l"/>
              </dgm:alg>
            </dgm:if>
            <dgm:else name="Name47">
              <dgm:alg type="tx">
                <dgm:param type="parTxLTRAlign" val="r"/>
                <dgm:param type="parTxRTLAlign" val="r"/>
                <dgm:param type="shpTxLTRAlignCh"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parTxRTLAlign" val="l"/>
                <dgm:param type="shpTxLTRAlignCh" val="l"/>
                <dgm:param type="shpTxRTLAlignCh" val="l"/>
              </dgm:alg>
            </dgm:if>
            <dgm:else name="Name52">
              <dgm:alg type="tx">
                <dgm:param type="parTxLTRAlign" val="r"/>
                <dgm:param type="parTxRTLAlign" val="r"/>
                <dgm:param type="shpTxLTRAlignCh"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parTxRTLAlign" val="l"/>
                <dgm:param type="shpTxLTRAlignCh" val="l"/>
                <dgm:param type="shpTxRTLAlignCh" val="l"/>
              </dgm:alg>
            </dgm:if>
            <dgm:else name="Name57">
              <dgm:alg type="tx">
                <dgm:param type="parTxLTRAlign" val="r"/>
                <dgm:param type="parTxRTLAlign" val="r"/>
                <dgm:param type="shpTxLTRAlignCh"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align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0">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b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bg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callout">
    <dgm:scene3d>
      <a:camera prst="orthographicFront"/>
      <a:lightRig rig="threePt" dir="t"/>
    </dgm:scene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dk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Shp">
    <dgm:scene3d>
      <a:camera prst="orthographicFront"/>
      <a:lightRig rig="threePt" dir="t"/>
    </dgm:scene3d>
    <dgm:txPr/>
    <dgm:style>
      <a:lnRef idx="2">
        <a:scrgbClr r="0" g="0" b="0"/>
      </a:lnRef>
      <a:fillRef idx="1">
        <a:scrgbClr r="0" g="0" b="0"/>
      </a:fillRef>
      <a:effectRef idx="0">
        <a:scrgbClr r="0" g="0" b="0"/>
      </a:effectRef>
      <a:fontRef idx="minor"/>
    </dgm:style>
  </dgm:styleLbl>
  <dgm:styleLbl name="fg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0">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2D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revTx">
    <dgm:scene3d>
      <a:camera prst="orthographicFront"/>
      <a:lightRig rig="threePt" dir="t"/>
    </dgm:scene3d>
    <dgm:txPr/>
    <dgm:style>
      <a:lnRef idx="0">
        <a:scrgbClr r="0" g="0" b="0"/>
      </a:lnRef>
      <a:fillRef idx="0">
        <a:scrgbClr r="0" g="0" b="0"/>
      </a:fillRef>
      <a:effectRef idx="0">
        <a:scrgbClr r="0" g="0" b="0"/>
      </a:effectRef>
      <a:fontRef idx="minor"/>
    </dgm:style>
  </dgm:styleLbl>
  <dgm:styleLbl name="sibTrans1D1">
    <dgm:scene3d>
      <a:camera prst="orthographicFront"/>
      <a:lightRig rig="threePt" dir="t"/>
    </dgm:scene3d>
    <dgm:txPr/>
    <dgm:style>
      <a:lnRef idx="1">
        <a:scrgbClr r="0" g="0" b="0"/>
      </a:lnRef>
      <a:fillRef idx="0">
        <a:scrgbClr r="0" g="0" b="0"/>
      </a:fillRef>
      <a:effectRef idx="0">
        <a:scrgbClr r="0" g="0" b="0"/>
      </a:effectRef>
      <a:fontRef idx="minor"/>
    </dgm:style>
  </dgm:styleLbl>
  <dgm:styleLbl name="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solidAlign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txPr/>
    <dgm:style>
      <a:lnRef idx="1">
        <a:scrgbClr r="0" g="0" b="0"/>
      </a:lnRef>
      <a:fillRef idx="1">
        <a:scrgbClr r="0" g="0" b="0"/>
      </a:fillRef>
      <a:effectRef idx="0">
        <a:scrgbClr r="0" g="0" b="0"/>
      </a:effectRef>
      <a:fontRef idx="minor"/>
    </dgm:style>
  </dgm:styleLbl>
  <dgm:styleLbl name="tr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vennNode1">
    <dgm:scene3d>
      <a:camera prst="orthographicFront"/>
      <a:lightRig rig="threePt" dir="t"/>
    </dgm:scene3d>
    <dgm:txPr/>
    <dgm:style>
      <a:lnRef idx="2">
        <a:scrgbClr r="0" g="0" b="0"/>
      </a:lnRef>
      <a:fillRef idx="1">
        <a:scrgbClr r="0" g="0" b="0"/>
      </a:fillRef>
      <a:effectRef idx="0">
        <a:scrgbClr r="0" g="0" b="0"/>
      </a:effectRef>
      <a:fontRef idx="minor">
        <a:schemeClr val="tx1"/>
      </a:fontRef>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bwMode="auto">
      <p:bgPr>
        <a:solidFill>
          <a:schemeClr val="bg1"/>
        </a:solidFill>
        <a:effectLst/>
      </p:bgPr>
    </p:bg>
    <p:spTree>
      <p:nvGrpSpPr>
        <p:cNvPr id="1" name=""/>
        <p:cNvGrpSpPr/>
        <p:nvPr/>
      </p:nvGrpSpPr>
      <p:grpSpPr>
        <a:xfrm>
          <a:off x="0" y="0"/>
          <a:ext cx="0" cy="0"/>
          <a:chOff x="0" y="0"/>
          <a:chExt cx="0" cy="0"/>
        </a:xfrm>
      </p:grpSpPr>
      <p:sp>
        <p:nvSpPr>
          <p:cNvPr id="2050" name="页眉占位符 1"/>
          <p:cNvSpPr>
            <a:spLocks noGrp="1" noChangeArrowheads="1"/>
          </p:cNvSpPr>
          <p:nvPr>
            <p:ph type="hdr" sz="quarter" idx="4294967295"/>
          </p:nvPr>
        </p:nvSpPr>
        <p:spPr bwMode="auto">
          <a:xfrm>
            <a:off x="0" y="0"/>
            <a:ext cx="2944813" cy="495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lvl1pPr eaLnBrk="1" hangingPunct="1">
              <a:buFont typeface="Arial" panose="020B0604020202020204" pitchFamily="34" charset="0"/>
              <a:buNone/>
              <a:defRPr sz="1200">
                <a:latin typeface="Arial" panose="020B0604020202020204" pitchFamily="34" charset="0"/>
                <a:ea typeface="宋体" panose="02010600030101010101" pitchFamily="2" charset="-122"/>
                <a:cs typeface="+mn-cs"/>
              </a:defRPr>
            </a:lvl1pPr>
          </a:lstStyle>
          <a:p>
            <a:pPr>
              <a:defRPr/>
            </a:pPr>
            <a:endParaRPr lang="zh-CN" altLang="zh-CN"/>
          </a:p>
        </p:txBody>
      </p:sp>
      <p:sp>
        <p:nvSpPr>
          <p:cNvPr id="2051" name="日期占位符 2"/>
          <p:cNvSpPr>
            <a:spLocks noGrp="1" noChangeArrowheads="1"/>
          </p:cNvSpPr>
          <p:nvPr>
            <p:ph type="dt" idx="1"/>
          </p:nvPr>
        </p:nvSpPr>
        <p:spPr bwMode="auto">
          <a:xfrm>
            <a:off x="3849688" y="0"/>
            <a:ext cx="2946400" cy="495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lvl1pPr algn="r" eaLnBrk="1" hangingPunct="1">
              <a:buFont typeface="Arial" panose="020B0604020202020204" pitchFamily="34" charset="0"/>
              <a:buNone/>
              <a:defRPr>
                <a:latin typeface="Arial" panose="020B0604020202020204" pitchFamily="34" charset="0"/>
                <a:ea typeface="宋体" panose="02010600030101010101" pitchFamily="2" charset="-122"/>
                <a:cs typeface="+mn-cs"/>
              </a:defRPr>
            </a:lvl1pPr>
          </a:lstStyle>
          <a:p>
            <a:pPr>
              <a:defRPr/>
            </a:pPr>
            <a:fld id="{4BC0BB43-954C-4148-932A-498E26BC82D5}" type="datetime1">
              <a:rPr lang="zh-CN" altLang="en-US"/>
            </a:fld>
            <a:endParaRPr lang="zh-CN" altLang="en-US" sz="1200"/>
          </a:p>
        </p:txBody>
      </p:sp>
      <p:sp>
        <p:nvSpPr>
          <p:cNvPr id="48132" name="幻灯片图像占位符 3"/>
          <p:cNvSpPr>
            <a:spLocks noGrp="1" noRot="1" noChangeAspect="1" noChangeArrowheads="1"/>
          </p:cNvSpPr>
          <p:nvPr>
            <p:ph type="sldImg" idx="2"/>
          </p:nvPr>
        </p:nvSpPr>
        <p:spPr bwMode="auto">
          <a:xfrm>
            <a:off x="88900" y="742950"/>
            <a:ext cx="6619875" cy="3724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bevel/>
              </a14:hiddenLine>
            </a:ext>
          </a:extLst>
        </p:spPr>
      </p:sp>
      <p:sp>
        <p:nvSpPr>
          <p:cNvPr id="2053" name="备注占位符 4"/>
          <p:cNvSpPr>
            <a:spLocks noGrp="1" noRot="1" noChangeAspect="1" noChangeArrowheads="1"/>
          </p:cNvSpPr>
          <p:nvPr/>
        </p:nvSpPr>
        <p:spPr bwMode="auto">
          <a:xfrm>
            <a:off x="679450" y="4714875"/>
            <a:ext cx="5438775" cy="4468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bevel/>
              </a14:hiddenLine>
            </a:ext>
          </a:extLst>
        </p:spPr>
        <p:txBody>
          <a:bodyPr anchor="ctr"/>
          <a:lstStyle>
            <a:lvl1pPr defTabSz="0" eaLnBrk="0" hangingPunct="0">
              <a:spcBef>
                <a:spcPct val="30000"/>
              </a:spcBef>
              <a:defRPr sz="1200">
                <a:solidFill>
                  <a:schemeClr val="tx1"/>
                </a:solidFill>
                <a:latin typeface="Arial" panose="020B0604020202020204" pitchFamily="34" charset="0"/>
              </a:defRPr>
            </a:lvl1pPr>
            <a:lvl2pPr defTabSz="0" eaLnBrk="0" hangingPunct="0">
              <a:spcBef>
                <a:spcPct val="30000"/>
              </a:spcBef>
              <a:defRPr sz="1200">
                <a:solidFill>
                  <a:schemeClr val="tx1"/>
                </a:solidFill>
                <a:latin typeface="Arial" panose="020B0604020202020204" pitchFamily="34" charset="0"/>
              </a:defRPr>
            </a:lvl2pPr>
            <a:lvl3pPr defTabSz="0" eaLnBrk="0" hangingPunct="0">
              <a:spcBef>
                <a:spcPct val="30000"/>
              </a:spcBef>
              <a:defRPr sz="1200">
                <a:solidFill>
                  <a:schemeClr val="tx1"/>
                </a:solidFill>
                <a:latin typeface="Arial" panose="020B0604020202020204" pitchFamily="34" charset="0"/>
              </a:defRPr>
            </a:lvl3pPr>
            <a:lvl4pPr defTabSz="0" eaLnBrk="0" hangingPunct="0">
              <a:spcBef>
                <a:spcPct val="30000"/>
              </a:spcBef>
              <a:defRPr sz="1200">
                <a:solidFill>
                  <a:schemeClr val="tx1"/>
                </a:solidFill>
                <a:latin typeface="Arial" panose="020B0604020202020204" pitchFamily="34" charset="0"/>
              </a:defRPr>
            </a:lvl4pPr>
            <a:lvl5pPr defTabSz="0" eaLnBrk="0" hangingPunct="0">
              <a:spcBef>
                <a:spcPct val="30000"/>
              </a:spcBef>
              <a:defRPr sz="1200">
                <a:solidFill>
                  <a:schemeClr val="tx1"/>
                </a:solidFill>
                <a:latin typeface="Arial" panose="020B0604020202020204" pitchFamily="34" charset="0"/>
              </a:defRPr>
            </a:lvl5pPr>
            <a:lvl6pPr marL="457200" defTabSz="0" eaLnBrk="0" fontAlgn="base" hangingPunct="0">
              <a:spcBef>
                <a:spcPct val="30000"/>
              </a:spcBef>
              <a:spcAft>
                <a:spcPct val="0"/>
              </a:spcAft>
              <a:defRPr sz="1200">
                <a:solidFill>
                  <a:schemeClr val="tx1"/>
                </a:solidFill>
                <a:latin typeface="Arial" panose="020B0604020202020204" pitchFamily="34" charset="0"/>
              </a:defRPr>
            </a:lvl6pPr>
            <a:lvl7pPr marL="914400" defTabSz="0" eaLnBrk="0" fontAlgn="base" hangingPunct="0">
              <a:spcBef>
                <a:spcPct val="30000"/>
              </a:spcBef>
              <a:spcAft>
                <a:spcPct val="0"/>
              </a:spcAft>
              <a:defRPr sz="1200">
                <a:solidFill>
                  <a:schemeClr val="tx1"/>
                </a:solidFill>
                <a:latin typeface="Arial" panose="020B0604020202020204" pitchFamily="34" charset="0"/>
              </a:defRPr>
            </a:lvl7pPr>
            <a:lvl8pPr marL="1371600" defTabSz="0" eaLnBrk="0" fontAlgn="base" hangingPunct="0">
              <a:spcBef>
                <a:spcPct val="30000"/>
              </a:spcBef>
              <a:spcAft>
                <a:spcPct val="0"/>
              </a:spcAft>
              <a:defRPr sz="1200">
                <a:solidFill>
                  <a:schemeClr val="tx1"/>
                </a:solidFill>
                <a:latin typeface="Arial" panose="020B0604020202020204" pitchFamily="34" charset="0"/>
              </a:defRPr>
            </a:lvl8pPr>
            <a:lvl9pPr marL="1828800" defTabSz="0" eaLnBrk="0" fontAlgn="base" hangingPunct="0">
              <a:spcBef>
                <a:spcPct val="30000"/>
              </a:spcBef>
              <a:spcAft>
                <a:spcPct val="0"/>
              </a:spcAft>
              <a:defRPr sz="1200">
                <a:solidFill>
                  <a:schemeClr val="tx1"/>
                </a:solidFill>
                <a:latin typeface="Arial" panose="020B0604020202020204" pitchFamily="34" charset="0"/>
              </a:defRPr>
            </a:lvl9pPr>
          </a:lstStyle>
          <a:p>
            <a:pPr>
              <a:defRPr/>
            </a:pPr>
            <a:r>
              <a:rPr lang="zh-CN" altLang="en-US" smtClean="0">
                <a:ea typeface="宋体" panose="02010600030101010101" pitchFamily="2" charset="-122"/>
                <a:cs typeface="+mn-cs"/>
              </a:rPr>
              <a:t>单击此处编辑母版文本样式</a:t>
            </a:r>
            <a:endParaRPr lang="zh-CN" altLang="en-US" smtClean="0">
              <a:ea typeface="宋体" panose="02010600030101010101" pitchFamily="2" charset="-122"/>
              <a:cs typeface="+mn-cs"/>
            </a:endParaRPr>
          </a:p>
          <a:p>
            <a:pPr>
              <a:defRPr/>
            </a:pPr>
            <a:r>
              <a:rPr lang="zh-CN" altLang="en-US" smtClean="0">
                <a:ea typeface="宋体" panose="02010600030101010101" pitchFamily="2" charset="-122"/>
                <a:cs typeface="+mn-cs"/>
              </a:rPr>
              <a:t>第二级</a:t>
            </a:r>
            <a:endParaRPr lang="zh-CN" altLang="en-US" smtClean="0">
              <a:ea typeface="宋体" panose="02010600030101010101" pitchFamily="2" charset="-122"/>
              <a:cs typeface="+mn-cs"/>
            </a:endParaRPr>
          </a:p>
          <a:p>
            <a:pPr>
              <a:defRPr/>
            </a:pPr>
            <a:r>
              <a:rPr lang="zh-CN" altLang="en-US" smtClean="0">
                <a:ea typeface="宋体" panose="02010600030101010101" pitchFamily="2" charset="-122"/>
                <a:cs typeface="+mn-cs"/>
              </a:rPr>
              <a:t>第三级</a:t>
            </a:r>
            <a:endParaRPr lang="zh-CN" altLang="en-US" smtClean="0">
              <a:ea typeface="宋体" panose="02010600030101010101" pitchFamily="2" charset="-122"/>
              <a:cs typeface="+mn-cs"/>
            </a:endParaRPr>
          </a:p>
          <a:p>
            <a:pPr>
              <a:defRPr/>
            </a:pPr>
            <a:r>
              <a:rPr lang="zh-CN" altLang="en-US" smtClean="0">
                <a:ea typeface="宋体" panose="02010600030101010101" pitchFamily="2" charset="-122"/>
                <a:cs typeface="+mn-cs"/>
              </a:rPr>
              <a:t>第四级</a:t>
            </a:r>
            <a:endParaRPr lang="zh-CN" altLang="en-US" smtClean="0">
              <a:ea typeface="宋体" panose="02010600030101010101" pitchFamily="2" charset="-122"/>
              <a:cs typeface="+mn-cs"/>
            </a:endParaRPr>
          </a:p>
          <a:p>
            <a:pPr>
              <a:defRPr/>
            </a:pPr>
            <a:r>
              <a:rPr lang="zh-CN" altLang="en-US" smtClean="0">
                <a:ea typeface="宋体" panose="02010600030101010101" pitchFamily="2" charset="-122"/>
                <a:cs typeface="+mn-cs"/>
              </a:rPr>
              <a:t>第五级</a:t>
            </a:r>
            <a:endParaRPr lang="zh-CN" altLang="en-US" smtClean="0">
              <a:ea typeface="宋体" panose="02010600030101010101" pitchFamily="2" charset="-122"/>
              <a:cs typeface="+mn-cs"/>
            </a:endParaRPr>
          </a:p>
        </p:txBody>
      </p:sp>
      <p:sp>
        <p:nvSpPr>
          <p:cNvPr id="2054" name="页脚占位符 5"/>
          <p:cNvSpPr>
            <a:spLocks noGrp="1" noChangeArrowheads="1"/>
          </p:cNvSpPr>
          <p:nvPr>
            <p:ph type="ftr" sz="quarter" idx="4"/>
          </p:nvPr>
        </p:nvSpPr>
        <p:spPr bwMode="auto">
          <a:xfrm>
            <a:off x="0" y="9429750"/>
            <a:ext cx="2944813" cy="496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lstStyle>
            <a:lvl1pPr eaLnBrk="1" hangingPunct="1">
              <a:buFont typeface="Arial" panose="020B0604020202020204" pitchFamily="34" charset="0"/>
              <a:buNone/>
              <a:defRPr sz="1200">
                <a:latin typeface="Arial" panose="020B0604020202020204" pitchFamily="34" charset="0"/>
                <a:ea typeface="宋体" panose="02010600030101010101" pitchFamily="2" charset="-122"/>
                <a:cs typeface="+mn-cs"/>
              </a:defRPr>
            </a:lvl1pPr>
          </a:lstStyle>
          <a:p>
            <a:pPr>
              <a:defRPr/>
            </a:pPr>
            <a:endParaRPr lang="zh-CN" altLang="zh-CN"/>
          </a:p>
        </p:txBody>
      </p:sp>
      <p:sp>
        <p:nvSpPr>
          <p:cNvPr id="2055" name="灯片编号占位符 6"/>
          <p:cNvSpPr>
            <a:spLocks noGrp="1" noChangeArrowheads="1"/>
          </p:cNvSpPr>
          <p:nvPr>
            <p:ph type="sldNum" sz="quarter" idx="5"/>
          </p:nvPr>
        </p:nvSpPr>
        <p:spPr bwMode="auto">
          <a:xfrm>
            <a:off x="3849688" y="9429750"/>
            <a:ext cx="2946400" cy="496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lstStyle>
            <a:lvl1pPr algn="r" eaLnBrk="1" hangingPunct="1">
              <a:buFont typeface="Arial" panose="020B0604020202020204" pitchFamily="34" charset="0"/>
              <a:buNone/>
              <a:defRPr>
                <a:latin typeface="Arial" panose="020B0604020202020204" pitchFamily="34" charset="0"/>
                <a:ea typeface="宋体" panose="02010600030101010101" pitchFamily="2" charset="-122"/>
                <a:cs typeface="+mn-cs"/>
              </a:defRPr>
            </a:lvl1pPr>
          </a:lstStyle>
          <a:p>
            <a:pPr>
              <a:defRPr/>
            </a:pPr>
            <a:fld id="{C6A68C1D-6AAE-4549-A0B6-5FF410A800E4}" type="slidenum">
              <a:rPr lang="zh-CN" altLang="en-US"/>
            </a:fld>
            <a:endParaRPr lang="zh-CN" altLang="en-US" sz="1200"/>
          </a:p>
        </p:txBody>
      </p:sp>
    </p:spTree>
  </p:cSld>
  <p:clrMap bg1="lt1" tx1="dk1" bg2="lt2" tx2="dk2" accent1="accent1" accent2="accent2" accent3="accent3" accent4="accent4" accent5="accent5" accent6="accent6" hlink="hlink" folHlink="folHlink"/>
  <p:hf hdr="0" ftr="0"/>
  <p:notesStyle>
    <a:lvl1pPr algn="l" defTabSz="0"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1pPr>
    <a:lvl2pPr marL="457200" algn="l" defTabSz="0"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2pPr>
    <a:lvl3pPr marL="914400" algn="l" defTabSz="0"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3pPr>
    <a:lvl4pPr marL="1371600" algn="l" defTabSz="0"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4pPr>
    <a:lvl5pPr marL="1828800" algn="l" defTabSz="0"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1597829"/>
            <a:ext cx="7772400" cy="1102519"/>
          </a:xfr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lvl1pPr>
              <a:defRPr/>
            </a:lvl1pPr>
          </a:lstStyle>
          <a:p>
            <a:pPr>
              <a:defRPr/>
            </a:pPr>
            <a:fld id="{6D00A7D8-34FB-47A6-BA69-142ACBED6E5F}" type="datetimeFigureOut">
              <a:rPr lang="en-US"/>
            </a:fld>
            <a:endParaRPr lang="en-US"/>
          </a:p>
        </p:txBody>
      </p:sp>
      <p:sp>
        <p:nvSpPr>
          <p:cNvPr id="5" name="页脚占位符 4"/>
          <p:cNvSpPr>
            <a:spLocks noGrp="1"/>
          </p:cNvSpPr>
          <p:nvPr>
            <p:ph type="ftr" sz="quarter" idx="11"/>
          </p:nvPr>
        </p:nvSpPr>
        <p:spPr/>
        <p:txBody>
          <a:bodyPr/>
          <a:lstStyle>
            <a:lvl1pPr>
              <a:defRPr/>
            </a:lvl1pPr>
          </a:lstStyle>
          <a:p>
            <a:pPr>
              <a:defRPr/>
            </a:pPr>
            <a:endParaRPr lang="en-US"/>
          </a:p>
        </p:txBody>
      </p:sp>
      <p:sp>
        <p:nvSpPr>
          <p:cNvPr id="6" name="灯片编号占位符 5"/>
          <p:cNvSpPr>
            <a:spLocks noGrp="1"/>
          </p:cNvSpPr>
          <p:nvPr>
            <p:ph type="sldNum" sz="quarter" idx="12"/>
          </p:nvPr>
        </p:nvSpPr>
        <p:spPr/>
        <p:txBody>
          <a:bodyPr/>
          <a:lstStyle>
            <a:lvl1pPr>
              <a:defRPr/>
            </a:lvl1pPr>
          </a:lstStyle>
          <a:p>
            <a:pPr>
              <a:defRPr/>
            </a:pPr>
            <a:fld id="{B79C44FE-A974-4C76-9F9E-FEC5A6843C5A}" type="slidenum">
              <a:rPr lang="en-US"/>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a:defRPr/>
            </a:lvl1pPr>
          </a:lstStyle>
          <a:p>
            <a:pPr>
              <a:defRPr/>
            </a:pPr>
            <a:fld id="{4B472599-713F-4EE6-BE2C-EFEB0CA28AA8}" type="datetimeFigureOut">
              <a:rPr lang="en-US"/>
            </a:fld>
            <a:endParaRPr lang="en-US"/>
          </a:p>
        </p:txBody>
      </p:sp>
      <p:sp>
        <p:nvSpPr>
          <p:cNvPr id="5" name="页脚占位符 4"/>
          <p:cNvSpPr>
            <a:spLocks noGrp="1"/>
          </p:cNvSpPr>
          <p:nvPr>
            <p:ph type="ftr" sz="quarter" idx="11"/>
          </p:nvPr>
        </p:nvSpPr>
        <p:spPr/>
        <p:txBody>
          <a:bodyPr/>
          <a:lstStyle>
            <a:lvl1pPr>
              <a:defRPr/>
            </a:lvl1pPr>
          </a:lstStyle>
          <a:p>
            <a:pPr>
              <a:defRPr/>
            </a:pPr>
            <a:endParaRPr lang="en-US"/>
          </a:p>
        </p:txBody>
      </p:sp>
      <p:sp>
        <p:nvSpPr>
          <p:cNvPr id="6" name="灯片编号占位符 5"/>
          <p:cNvSpPr>
            <a:spLocks noGrp="1"/>
          </p:cNvSpPr>
          <p:nvPr>
            <p:ph type="sldNum" sz="quarter" idx="12"/>
          </p:nvPr>
        </p:nvSpPr>
        <p:spPr/>
        <p:txBody>
          <a:bodyPr/>
          <a:lstStyle>
            <a:lvl1pPr>
              <a:defRPr/>
            </a:lvl1pPr>
          </a:lstStyle>
          <a:p>
            <a:pPr>
              <a:defRPr/>
            </a:pPr>
            <a:fld id="{90F9AF47-AF2C-4966-9115-8962084D2800}" type="slidenum">
              <a:rPr lang="en-US"/>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154783"/>
            <a:ext cx="2057400" cy="3290888"/>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154783"/>
            <a:ext cx="6019800" cy="3290888"/>
          </a:xfrm>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a:defRPr/>
            </a:lvl1pPr>
          </a:lstStyle>
          <a:p>
            <a:pPr>
              <a:defRPr/>
            </a:pPr>
            <a:fld id="{F438CF80-47E9-4EC1-BB02-7F90CA943210}" type="datetimeFigureOut">
              <a:rPr lang="en-US"/>
            </a:fld>
            <a:endParaRPr lang="en-US"/>
          </a:p>
        </p:txBody>
      </p:sp>
      <p:sp>
        <p:nvSpPr>
          <p:cNvPr id="5" name="页脚占位符 4"/>
          <p:cNvSpPr>
            <a:spLocks noGrp="1"/>
          </p:cNvSpPr>
          <p:nvPr>
            <p:ph type="ftr" sz="quarter" idx="11"/>
          </p:nvPr>
        </p:nvSpPr>
        <p:spPr/>
        <p:txBody>
          <a:bodyPr/>
          <a:lstStyle>
            <a:lvl1pPr>
              <a:defRPr/>
            </a:lvl1pPr>
          </a:lstStyle>
          <a:p>
            <a:pPr>
              <a:defRPr/>
            </a:pPr>
            <a:endParaRPr lang="en-US"/>
          </a:p>
        </p:txBody>
      </p:sp>
      <p:sp>
        <p:nvSpPr>
          <p:cNvPr id="6" name="灯片编号占位符 5"/>
          <p:cNvSpPr>
            <a:spLocks noGrp="1"/>
          </p:cNvSpPr>
          <p:nvPr>
            <p:ph type="sldNum" sz="quarter" idx="12"/>
          </p:nvPr>
        </p:nvSpPr>
        <p:spPr/>
        <p:txBody>
          <a:bodyPr/>
          <a:lstStyle>
            <a:lvl1pPr>
              <a:defRPr/>
            </a:lvl1pPr>
          </a:lstStyle>
          <a:p>
            <a:pPr>
              <a:defRPr/>
            </a:pPr>
            <a:fld id="{ABB8A20A-4759-4954-9E79-6E553FDD7AA4}" type="slidenum">
              <a:rPr lang="en-US"/>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自定义版式">
    <p:spTree>
      <p:nvGrpSpPr>
        <p:cNvPr id="1" name=""/>
        <p:cNvGrpSpPr/>
        <p:nvPr/>
      </p:nvGrpSpPr>
      <p:grpSpPr>
        <a:xfrm>
          <a:off x="0" y="0"/>
          <a:ext cx="0" cy="0"/>
          <a:chOff x="0" y="0"/>
          <a:chExt cx="0" cy="0"/>
        </a:xfrm>
      </p:grpSpPr>
      <p:sp>
        <p:nvSpPr>
          <p:cNvPr id="2" name="标题 1"/>
          <p:cNvSpPr>
            <a:spLocks noGrp="1"/>
          </p:cNvSpPr>
          <p:nvPr>
            <p:ph type="title"/>
          </p:nvPr>
        </p:nvSpPr>
        <p:spPr>
          <a:xfrm>
            <a:off x="404825" y="30163"/>
            <a:ext cx="7951787" cy="654050"/>
          </a:xfrm>
        </p:spPr>
        <p:txBody>
          <a:bodyPr/>
          <a:lstStyle/>
          <a:p>
            <a:r>
              <a:rPr lang="zh-CN" altLang="en-US" smtClean="0"/>
              <a:t>单击此处编辑母版标题样式</a:t>
            </a:r>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a:defRPr/>
            </a:lvl1pPr>
          </a:lstStyle>
          <a:p>
            <a:pPr>
              <a:defRPr/>
            </a:pPr>
            <a:fld id="{51C69679-15FD-44DB-97BD-E1C391D3F755}" type="datetimeFigureOut">
              <a:rPr lang="en-US"/>
            </a:fld>
            <a:endParaRPr lang="en-US"/>
          </a:p>
        </p:txBody>
      </p:sp>
      <p:sp>
        <p:nvSpPr>
          <p:cNvPr id="5" name="页脚占位符 4"/>
          <p:cNvSpPr>
            <a:spLocks noGrp="1"/>
          </p:cNvSpPr>
          <p:nvPr>
            <p:ph type="ftr" sz="quarter" idx="11"/>
          </p:nvPr>
        </p:nvSpPr>
        <p:spPr/>
        <p:txBody>
          <a:bodyPr/>
          <a:lstStyle>
            <a:lvl1pPr>
              <a:defRPr/>
            </a:lvl1pPr>
          </a:lstStyle>
          <a:p>
            <a:pPr>
              <a:defRPr/>
            </a:pPr>
            <a:endParaRPr lang="en-US"/>
          </a:p>
        </p:txBody>
      </p:sp>
      <p:sp>
        <p:nvSpPr>
          <p:cNvPr id="6" name="灯片编号占位符 5"/>
          <p:cNvSpPr>
            <a:spLocks noGrp="1"/>
          </p:cNvSpPr>
          <p:nvPr>
            <p:ph type="sldNum" sz="quarter" idx="12"/>
          </p:nvPr>
        </p:nvSpPr>
        <p:spPr/>
        <p:txBody>
          <a:bodyPr/>
          <a:lstStyle>
            <a:lvl1pPr>
              <a:defRPr/>
            </a:lvl1pPr>
          </a:lstStyle>
          <a:p>
            <a:pPr>
              <a:defRPr/>
            </a:pPr>
            <a:fld id="{7C361B36-99AB-43F2-BFDF-24E38A4FBAC1}" type="slidenum">
              <a:rPr lang="en-US"/>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3305176"/>
            <a:ext cx="7772400" cy="1021556"/>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smtClean="0"/>
              <a:t>单击此处编辑母版文本样式</a:t>
            </a:r>
            <a:endParaRPr lang="zh-CN" altLang="en-US" smtClean="0"/>
          </a:p>
        </p:txBody>
      </p:sp>
      <p:sp>
        <p:nvSpPr>
          <p:cNvPr id="4" name="日期占位符 3"/>
          <p:cNvSpPr>
            <a:spLocks noGrp="1"/>
          </p:cNvSpPr>
          <p:nvPr>
            <p:ph type="dt" sz="half" idx="10"/>
          </p:nvPr>
        </p:nvSpPr>
        <p:spPr/>
        <p:txBody>
          <a:bodyPr/>
          <a:lstStyle>
            <a:lvl1pPr>
              <a:defRPr/>
            </a:lvl1pPr>
          </a:lstStyle>
          <a:p>
            <a:pPr>
              <a:defRPr/>
            </a:pPr>
            <a:fld id="{5D00D713-8A91-48AD-8AFA-6AD3546A8E17}" type="datetimeFigureOut">
              <a:rPr lang="en-US"/>
            </a:fld>
            <a:endParaRPr lang="en-US"/>
          </a:p>
        </p:txBody>
      </p:sp>
      <p:sp>
        <p:nvSpPr>
          <p:cNvPr id="5" name="页脚占位符 4"/>
          <p:cNvSpPr>
            <a:spLocks noGrp="1"/>
          </p:cNvSpPr>
          <p:nvPr>
            <p:ph type="ftr" sz="quarter" idx="11"/>
          </p:nvPr>
        </p:nvSpPr>
        <p:spPr/>
        <p:txBody>
          <a:bodyPr/>
          <a:lstStyle>
            <a:lvl1pPr>
              <a:defRPr/>
            </a:lvl1pPr>
          </a:lstStyle>
          <a:p>
            <a:pPr>
              <a:defRPr/>
            </a:pPr>
            <a:endParaRPr lang="en-US"/>
          </a:p>
        </p:txBody>
      </p:sp>
      <p:sp>
        <p:nvSpPr>
          <p:cNvPr id="6" name="灯片编号占位符 5"/>
          <p:cNvSpPr>
            <a:spLocks noGrp="1"/>
          </p:cNvSpPr>
          <p:nvPr>
            <p:ph type="sldNum" sz="quarter" idx="12"/>
          </p:nvPr>
        </p:nvSpPr>
        <p:spPr/>
        <p:txBody>
          <a:bodyPr/>
          <a:lstStyle>
            <a:lvl1pPr>
              <a:defRPr/>
            </a:lvl1pPr>
          </a:lstStyle>
          <a:p>
            <a:pPr>
              <a:defRPr/>
            </a:pPr>
            <a:fld id="{585A3E1B-40AB-4B78-9B6A-CB74EACB1B30}" type="slidenum">
              <a:rPr lang="en-US"/>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900115"/>
            <a:ext cx="4038600" cy="254555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内容占位符 3"/>
          <p:cNvSpPr>
            <a:spLocks noGrp="1"/>
          </p:cNvSpPr>
          <p:nvPr>
            <p:ph sz="half" idx="2"/>
          </p:nvPr>
        </p:nvSpPr>
        <p:spPr>
          <a:xfrm>
            <a:off x="4648200" y="900115"/>
            <a:ext cx="4038600" cy="254555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日期占位符 4"/>
          <p:cNvSpPr>
            <a:spLocks noGrp="1"/>
          </p:cNvSpPr>
          <p:nvPr>
            <p:ph type="dt" sz="half" idx="10"/>
          </p:nvPr>
        </p:nvSpPr>
        <p:spPr/>
        <p:txBody>
          <a:bodyPr/>
          <a:lstStyle>
            <a:lvl1pPr>
              <a:defRPr/>
            </a:lvl1pPr>
          </a:lstStyle>
          <a:p>
            <a:pPr>
              <a:defRPr/>
            </a:pPr>
            <a:fld id="{088090F3-6078-450B-9BA7-70F2C8A4169C}" type="datetimeFigureOut">
              <a:rPr lang="en-US"/>
            </a:fld>
            <a:endParaRPr lang="en-US"/>
          </a:p>
        </p:txBody>
      </p:sp>
      <p:sp>
        <p:nvSpPr>
          <p:cNvPr id="6" name="页脚占位符 5"/>
          <p:cNvSpPr>
            <a:spLocks noGrp="1"/>
          </p:cNvSpPr>
          <p:nvPr>
            <p:ph type="ftr" sz="quarter" idx="11"/>
          </p:nvPr>
        </p:nvSpPr>
        <p:spPr/>
        <p:txBody>
          <a:bodyPr/>
          <a:lstStyle>
            <a:lvl1pPr>
              <a:defRPr/>
            </a:lvl1pPr>
          </a:lstStyle>
          <a:p>
            <a:pPr>
              <a:defRPr/>
            </a:pPr>
            <a:endParaRPr lang="en-US"/>
          </a:p>
        </p:txBody>
      </p:sp>
      <p:sp>
        <p:nvSpPr>
          <p:cNvPr id="7" name="灯片编号占位符 6"/>
          <p:cNvSpPr>
            <a:spLocks noGrp="1"/>
          </p:cNvSpPr>
          <p:nvPr>
            <p:ph type="sldNum" sz="quarter" idx="12"/>
          </p:nvPr>
        </p:nvSpPr>
        <p:spPr/>
        <p:txBody>
          <a:bodyPr/>
          <a:lstStyle>
            <a:lvl1pPr>
              <a:defRPr/>
            </a:lvl1pPr>
          </a:lstStyle>
          <a:p>
            <a:pPr>
              <a:defRPr/>
            </a:pPr>
            <a:fld id="{85FF0E43-670F-4720-9A15-43C2C4FAAD1D}" type="slidenum">
              <a:rPr lang="en-US"/>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457200" y="205979"/>
            <a:ext cx="8229600" cy="857250"/>
          </a:xfrm>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4" name="内容占位符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文本占位符 4"/>
          <p:cNvSpPr>
            <a:spLocks noGrp="1"/>
          </p:cNvSpPr>
          <p:nvPr>
            <p:ph type="body" sz="quarter" idx="3"/>
          </p:nvPr>
        </p:nvSpPr>
        <p:spPr>
          <a:xfrm>
            <a:off x="4645033"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6" name="内容占位符 5"/>
          <p:cNvSpPr>
            <a:spLocks noGrp="1"/>
          </p:cNvSpPr>
          <p:nvPr>
            <p:ph sz="quarter" idx="4"/>
          </p:nvPr>
        </p:nvSpPr>
        <p:spPr>
          <a:xfrm>
            <a:off x="4645033"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7" name="日期占位符 6"/>
          <p:cNvSpPr>
            <a:spLocks noGrp="1"/>
          </p:cNvSpPr>
          <p:nvPr>
            <p:ph type="dt" sz="half" idx="10"/>
          </p:nvPr>
        </p:nvSpPr>
        <p:spPr/>
        <p:txBody>
          <a:bodyPr/>
          <a:lstStyle>
            <a:lvl1pPr>
              <a:defRPr/>
            </a:lvl1pPr>
          </a:lstStyle>
          <a:p>
            <a:pPr>
              <a:defRPr/>
            </a:pPr>
            <a:fld id="{3DC216A1-847C-42B2-9E2E-CC3C0A211988}" type="datetimeFigureOut">
              <a:rPr lang="en-US"/>
            </a:fld>
            <a:endParaRPr lang="en-US"/>
          </a:p>
        </p:txBody>
      </p:sp>
      <p:sp>
        <p:nvSpPr>
          <p:cNvPr id="8" name="页脚占位符 7"/>
          <p:cNvSpPr>
            <a:spLocks noGrp="1"/>
          </p:cNvSpPr>
          <p:nvPr>
            <p:ph type="ftr" sz="quarter" idx="11"/>
          </p:nvPr>
        </p:nvSpPr>
        <p:spPr/>
        <p:txBody>
          <a:bodyPr/>
          <a:lstStyle>
            <a:lvl1pPr>
              <a:defRPr/>
            </a:lvl1pPr>
          </a:lstStyle>
          <a:p>
            <a:pPr>
              <a:defRPr/>
            </a:pPr>
            <a:endParaRPr lang="en-US"/>
          </a:p>
        </p:txBody>
      </p:sp>
      <p:sp>
        <p:nvSpPr>
          <p:cNvPr id="9" name="灯片编号占位符 8"/>
          <p:cNvSpPr>
            <a:spLocks noGrp="1"/>
          </p:cNvSpPr>
          <p:nvPr>
            <p:ph type="sldNum" sz="quarter" idx="12"/>
          </p:nvPr>
        </p:nvSpPr>
        <p:spPr/>
        <p:txBody>
          <a:bodyPr/>
          <a:lstStyle>
            <a:lvl1pPr>
              <a:defRPr/>
            </a:lvl1pPr>
          </a:lstStyle>
          <a:p>
            <a:pPr>
              <a:defRPr/>
            </a:pPr>
            <a:fld id="{7FC783CA-1A91-49C7-B0AE-4C12AED10012}" type="slidenum">
              <a:rPr lang="en-US"/>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lvl1pPr>
              <a:defRPr/>
            </a:lvl1pPr>
          </a:lstStyle>
          <a:p>
            <a:pPr>
              <a:defRPr/>
            </a:pPr>
            <a:fld id="{D55C0F7A-F512-4350-BC3A-B28EFF1E3A34}" type="datetimeFigureOut">
              <a:rPr lang="en-US"/>
            </a:fld>
            <a:endParaRPr lang="en-US"/>
          </a:p>
        </p:txBody>
      </p:sp>
      <p:sp>
        <p:nvSpPr>
          <p:cNvPr id="4" name="页脚占位符 3"/>
          <p:cNvSpPr>
            <a:spLocks noGrp="1"/>
          </p:cNvSpPr>
          <p:nvPr>
            <p:ph type="ftr" sz="quarter" idx="11"/>
          </p:nvPr>
        </p:nvSpPr>
        <p:spPr/>
        <p:txBody>
          <a:bodyPr/>
          <a:lstStyle>
            <a:lvl1pPr>
              <a:defRPr/>
            </a:lvl1pPr>
          </a:lstStyle>
          <a:p>
            <a:pPr>
              <a:defRPr/>
            </a:pPr>
            <a:endParaRPr lang="en-US"/>
          </a:p>
        </p:txBody>
      </p:sp>
      <p:sp>
        <p:nvSpPr>
          <p:cNvPr id="5" name="灯片编号占位符 4"/>
          <p:cNvSpPr>
            <a:spLocks noGrp="1"/>
          </p:cNvSpPr>
          <p:nvPr>
            <p:ph type="sldNum" sz="quarter" idx="12"/>
          </p:nvPr>
        </p:nvSpPr>
        <p:spPr/>
        <p:txBody>
          <a:bodyPr/>
          <a:lstStyle>
            <a:lvl1pPr>
              <a:defRPr/>
            </a:lvl1pPr>
          </a:lstStyle>
          <a:p>
            <a:pPr>
              <a:defRPr/>
            </a:pPr>
            <a:fld id="{E7000602-827E-42F0-81E4-1265608266EE}" type="slidenum">
              <a:rPr lang="en-US"/>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lvl1pPr>
              <a:defRPr/>
            </a:lvl1pPr>
          </a:lstStyle>
          <a:p>
            <a:pPr>
              <a:defRPr/>
            </a:pPr>
            <a:fld id="{721F61A3-7FD2-4638-95D1-F1981DD022A7}" type="datetimeFigureOut">
              <a:rPr lang="en-US"/>
            </a:fld>
            <a:endParaRPr lang="en-US"/>
          </a:p>
        </p:txBody>
      </p:sp>
      <p:sp>
        <p:nvSpPr>
          <p:cNvPr id="3" name="页脚占位符 2"/>
          <p:cNvSpPr>
            <a:spLocks noGrp="1"/>
          </p:cNvSpPr>
          <p:nvPr>
            <p:ph type="ftr" sz="quarter" idx="11"/>
          </p:nvPr>
        </p:nvSpPr>
        <p:spPr/>
        <p:txBody>
          <a:bodyPr/>
          <a:lstStyle>
            <a:lvl1pPr>
              <a:defRPr/>
            </a:lvl1pPr>
          </a:lstStyle>
          <a:p>
            <a:pPr>
              <a:defRPr/>
            </a:pPr>
            <a:endParaRPr lang="en-US"/>
          </a:p>
        </p:txBody>
      </p:sp>
      <p:sp>
        <p:nvSpPr>
          <p:cNvPr id="4" name="灯片编号占位符 3"/>
          <p:cNvSpPr>
            <a:spLocks noGrp="1"/>
          </p:cNvSpPr>
          <p:nvPr>
            <p:ph type="sldNum" sz="quarter" idx="12"/>
          </p:nvPr>
        </p:nvSpPr>
        <p:spPr/>
        <p:txBody>
          <a:bodyPr/>
          <a:lstStyle>
            <a:lvl1pPr>
              <a:defRPr/>
            </a:lvl1pPr>
          </a:lstStyle>
          <a:p>
            <a:pPr>
              <a:defRPr/>
            </a:pPr>
            <a:fld id="{6490CC25-2959-4775-BFC5-738485975AE6}" type="slidenum">
              <a:rPr lang="en-US"/>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19" y="204787"/>
            <a:ext cx="3008313" cy="871538"/>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0479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文本占位符 3"/>
          <p:cNvSpPr>
            <a:spLocks noGrp="1"/>
          </p:cNvSpPr>
          <p:nvPr>
            <p:ph type="body" sz="half" idx="2"/>
          </p:nvPr>
        </p:nvSpPr>
        <p:spPr>
          <a:xfrm>
            <a:off x="457219" y="1076328"/>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lvl1pPr>
              <a:defRPr/>
            </a:lvl1pPr>
          </a:lstStyle>
          <a:p>
            <a:pPr>
              <a:defRPr/>
            </a:pPr>
            <a:fld id="{D8265FCC-27C4-4205-92B3-E1416E81A8EB}" type="datetimeFigureOut">
              <a:rPr lang="en-US"/>
            </a:fld>
            <a:endParaRPr lang="en-US"/>
          </a:p>
        </p:txBody>
      </p:sp>
      <p:sp>
        <p:nvSpPr>
          <p:cNvPr id="6" name="页脚占位符 5"/>
          <p:cNvSpPr>
            <a:spLocks noGrp="1"/>
          </p:cNvSpPr>
          <p:nvPr>
            <p:ph type="ftr" sz="quarter" idx="11"/>
          </p:nvPr>
        </p:nvSpPr>
        <p:spPr/>
        <p:txBody>
          <a:bodyPr/>
          <a:lstStyle>
            <a:lvl1pPr>
              <a:defRPr/>
            </a:lvl1pPr>
          </a:lstStyle>
          <a:p>
            <a:pPr>
              <a:defRPr/>
            </a:pPr>
            <a:endParaRPr lang="en-US"/>
          </a:p>
        </p:txBody>
      </p:sp>
      <p:sp>
        <p:nvSpPr>
          <p:cNvPr id="7" name="灯片编号占位符 6"/>
          <p:cNvSpPr>
            <a:spLocks noGrp="1"/>
          </p:cNvSpPr>
          <p:nvPr>
            <p:ph type="sldNum" sz="quarter" idx="12"/>
          </p:nvPr>
        </p:nvSpPr>
        <p:spPr/>
        <p:txBody>
          <a:bodyPr/>
          <a:lstStyle>
            <a:lvl1pPr>
              <a:defRPr/>
            </a:lvl1pPr>
          </a:lstStyle>
          <a:p>
            <a:pPr>
              <a:defRPr/>
            </a:pPr>
            <a:fld id="{9BA9444D-0477-4A23-A626-DB8BAF3E8CC9}" type="slidenum">
              <a:rPr lang="en-US"/>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3600451"/>
            <a:ext cx="5486400" cy="425054"/>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459581"/>
            <a:ext cx="5486400" cy="30861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CN" altLang="en-US" noProof="0" smtClean="0"/>
          </a:p>
        </p:txBody>
      </p:sp>
      <p:sp>
        <p:nvSpPr>
          <p:cNvPr id="4" name="文本占位符 3"/>
          <p:cNvSpPr>
            <a:spLocks noGrp="1"/>
          </p:cNvSpPr>
          <p:nvPr>
            <p:ph type="body" sz="half" idx="2"/>
          </p:nvPr>
        </p:nvSpPr>
        <p:spPr>
          <a:xfrm>
            <a:off x="1792288" y="402551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lvl1pPr>
              <a:defRPr/>
            </a:lvl1pPr>
          </a:lstStyle>
          <a:p>
            <a:pPr>
              <a:defRPr/>
            </a:pPr>
            <a:fld id="{DD010A61-8C32-4AA5-A563-27E165B85204}" type="datetimeFigureOut">
              <a:rPr lang="en-US"/>
            </a:fld>
            <a:endParaRPr lang="en-US"/>
          </a:p>
        </p:txBody>
      </p:sp>
      <p:sp>
        <p:nvSpPr>
          <p:cNvPr id="6" name="页脚占位符 5"/>
          <p:cNvSpPr>
            <a:spLocks noGrp="1"/>
          </p:cNvSpPr>
          <p:nvPr>
            <p:ph type="ftr" sz="quarter" idx="11"/>
          </p:nvPr>
        </p:nvSpPr>
        <p:spPr/>
        <p:txBody>
          <a:bodyPr/>
          <a:lstStyle>
            <a:lvl1pPr>
              <a:defRPr/>
            </a:lvl1pPr>
          </a:lstStyle>
          <a:p>
            <a:pPr>
              <a:defRPr/>
            </a:pPr>
            <a:endParaRPr lang="en-US"/>
          </a:p>
        </p:txBody>
      </p:sp>
      <p:sp>
        <p:nvSpPr>
          <p:cNvPr id="7" name="灯片编号占位符 6"/>
          <p:cNvSpPr>
            <a:spLocks noGrp="1"/>
          </p:cNvSpPr>
          <p:nvPr>
            <p:ph type="sldNum" sz="quarter" idx="12"/>
          </p:nvPr>
        </p:nvSpPr>
        <p:spPr/>
        <p:txBody>
          <a:bodyPr/>
          <a:lstStyle>
            <a:lvl1pPr>
              <a:defRPr/>
            </a:lvl1pPr>
          </a:lstStyle>
          <a:p>
            <a:pPr>
              <a:defRPr/>
            </a:pPr>
            <a:fld id="{A22D17C3-B530-49D5-8729-FF662C6AA255}" type="slidenum">
              <a:rPr lang="en-US"/>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4" Type="http://schemas.openxmlformats.org/officeDocument/2006/relationships/theme" Target="../theme/theme1.xml"/><Relationship Id="rId13" Type="http://schemas.openxmlformats.org/officeDocument/2006/relationships/image" Target="../media/image1.jpeg"/><Relationship Id="rId12" Type="http://schemas.openxmlformats.org/officeDocument/2006/relationships/slideLayout" Target="../slideLayouts/slideLayout12.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lum/>
          </a:blip>
          <a:srcRect/>
          <a:stretch>
            <a:fillRect t="12000"/>
          </a:stretch>
        </a:blipFill>
        <a:effectLst/>
      </p:bgPr>
    </p:bg>
    <p:spTree>
      <p:nvGrpSpPr>
        <p:cNvPr id="1" name=""/>
        <p:cNvGrpSpPr/>
        <p:nvPr/>
      </p:nvGrpSpPr>
      <p:grpSpPr>
        <a:xfrm>
          <a:off x="0" y="0"/>
          <a:ext cx="0" cy="0"/>
          <a:chOff x="0" y="0"/>
          <a:chExt cx="0" cy="0"/>
        </a:xfrm>
      </p:grpSpPr>
      <p:sp>
        <p:nvSpPr>
          <p:cNvPr id="1026" name="标题占位符 1"/>
          <p:cNvSpPr>
            <a:spLocks noGrp="1"/>
          </p:cNvSpPr>
          <p:nvPr>
            <p:ph type="title"/>
          </p:nvPr>
        </p:nvSpPr>
        <p:spPr bwMode="auto">
          <a:xfrm>
            <a:off x="457200" y="206375"/>
            <a:ext cx="8229600" cy="857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lstStyle/>
          <a:p>
            <a:pPr lvl="0"/>
            <a:r>
              <a:rPr lang="zh-CN" altLang="en-US" smtClean="0"/>
              <a:t>单击此处编辑母版标题样式</a:t>
            </a:r>
            <a:endParaRPr lang="zh-CN" altLang="en-US" smtClean="0"/>
          </a:p>
        </p:txBody>
      </p:sp>
      <p:sp>
        <p:nvSpPr>
          <p:cNvPr id="1027" name="文本占位符 2"/>
          <p:cNvSpPr>
            <a:spLocks noGrp="1"/>
          </p:cNvSpPr>
          <p:nvPr>
            <p:ph type="body" idx="1"/>
          </p:nvPr>
        </p:nvSpPr>
        <p:spPr bwMode="auto">
          <a:xfrm>
            <a:off x="457200" y="1200150"/>
            <a:ext cx="8229600" cy="3394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smtClean="0"/>
          </a:p>
        </p:txBody>
      </p:sp>
      <p:sp>
        <p:nvSpPr>
          <p:cNvPr id="4" name="日期占位符 3"/>
          <p:cNvSpPr>
            <a:spLocks noGrp="1"/>
          </p:cNvSpPr>
          <p:nvPr>
            <p:ph type="dt" sz="half" idx="2"/>
          </p:nvPr>
        </p:nvSpPr>
        <p:spPr>
          <a:xfrm>
            <a:off x="457200" y="4767263"/>
            <a:ext cx="2133600" cy="274637"/>
          </a:xfrm>
          <a:prstGeom prst="rect">
            <a:avLst/>
          </a:prstGeom>
        </p:spPr>
        <p:txBody>
          <a:bodyPr vert="horz" lIns="91440" tIns="45720" rIns="91440" bIns="45720" rtlCol="0" anchor="ctr"/>
          <a:lstStyle>
            <a:lvl1pPr algn="l">
              <a:defRPr sz="1200">
                <a:solidFill>
                  <a:schemeClr val="tx1">
                    <a:tint val="75000"/>
                  </a:schemeClr>
                </a:solidFill>
                <a:cs typeface="Arial" panose="020B0604020202020204" pitchFamily="34" charset="0"/>
              </a:defRPr>
            </a:lvl1pPr>
          </a:lstStyle>
          <a:p>
            <a:pPr>
              <a:defRPr/>
            </a:pPr>
            <a:fld id="{4DCB8EC5-1909-4647-869C-CEA2FFE37A32}" type="datetimeFigureOut">
              <a:rPr lang="en-US"/>
            </a:fld>
            <a:endParaRPr lang="en-US" dirty="0">
              <a:solidFill>
                <a:schemeClr val="accent1">
                  <a:shade val="75000"/>
                </a:schemeClr>
              </a:solidFill>
            </a:endParaRPr>
          </a:p>
        </p:txBody>
      </p:sp>
      <p:sp>
        <p:nvSpPr>
          <p:cNvPr id="5" name="页脚占位符 4"/>
          <p:cNvSpPr>
            <a:spLocks noGrp="1"/>
          </p:cNvSpPr>
          <p:nvPr>
            <p:ph type="ftr" sz="quarter" idx="3"/>
          </p:nvPr>
        </p:nvSpPr>
        <p:spPr>
          <a:xfrm>
            <a:off x="3124200" y="4767263"/>
            <a:ext cx="2895600" cy="274637"/>
          </a:xfrm>
          <a:prstGeom prst="rect">
            <a:avLst/>
          </a:prstGeom>
        </p:spPr>
        <p:txBody>
          <a:bodyPr vert="horz" lIns="91440" tIns="45720" rIns="91440" bIns="45720" rtlCol="0" anchor="ctr"/>
          <a:lstStyle>
            <a:lvl1pPr algn="ctr">
              <a:defRPr sz="1200">
                <a:solidFill>
                  <a:schemeClr val="tx1">
                    <a:tint val="75000"/>
                  </a:schemeClr>
                </a:solidFill>
                <a:cs typeface="Arial" panose="020B0604020202020204" pitchFamily="34" charset="0"/>
              </a:defRPr>
            </a:lvl1pPr>
          </a:lstStyle>
          <a:p>
            <a:pPr>
              <a:defRPr/>
            </a:pPr>
            <a:endParaRPr lang="en-US"/>
          </a:p>
        </p:txBody>
      </p:sp>
      <p:sp>
        <p:nvSpPr>
          <p:cNvPr id="6" name="灯片编号占位符 5"/>
          <p:cNvSpPr>
            <a:spLocks noGrp="1"/>
          </p:cNvSpPr>
          <p:nvPr>
            <p:ph type="sldNum" sz="quarter" idx="4"/>
          </p:nvPr>
        </p:nvSpPr>
        <p:spPr>
          <a:xfrm>
            <a:off x="6553200" y="4767263"/>
            <a:ext cx="2133600" cy="274637"/>
          </a:xfrm>
          <a:prstGeom prst="rect">
            <a:avLst/>
          </a:prstGeom>
        </p:spPr>
        <p:txBody>
          <a:bodyPr vert="horz" lIns="91440" tIns="45720" rIns="91440" bIns="45720" rtlCol="0" anchor="ctr"/>
          <a:lstStyle>
            <a:lvl1pPr algn="r">
              <a:defRPr sz="1200">
                <a:solidFill>
                  <a:schemeClr val="tx1">
                    <a:tint val="75000"/>
                  </a:schemeClr>
                </a:solidFill>
                <a:cs typeface="Arial" panose="020B0604020202020204" pitchFamily="34" charset="0"/>
              </a:defRPr>
            </a:lvl1pPr>
          </a:lstStyle>
          <a:p>
            <a:pPr>
              <a:defRPr/>
            </a:pPr>
            <a:fld id="{3AC20E7D-58E0-4707-B741-8FB5B6CAE893}" type="slidenum">
              <a:rPr lang="en-US"/>
            </a:fld>
            <a:endParaRPr lang="en-US" dirty="0">
              <a:solidFill>
                <a:schemeClr val="accent1">
                  <a:shade val="75000"/>
                </a:schemeClr>
              </a:solidFill>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anose="020F0502020204030204" pitchFamily="34" charset="0"/>
          <a:ea typeface="宋体" panose="02010600030101010101" pitchFamily="2" charset="-122"/>
        </a:defRPr>
      </a:lvl2pPr>
      <a:lvl3pPr algn="ctr" rtl="0" eaLnBrk="0" fontAlgn="base" hangingPunct="0">
        <a:spcBef>
          <a:spcPct val="0"/>
        </a:spcBef>
        <a:spcAft>
          <a:spcPct val="0"/>
        </a:spcAft>
        <a:defRPr sz="4400">
          <a:solidFill>
            <a:schemeClr val="tx1"/>
          </a:solidFill>
          <a:latin typeface="Calibri" panose="020F0502020204030204" pitchFamily="34" charset="0"/>
          <a:ea typeface="宋体" panose="02010600030101010101" pitchFamily="2" charset="-122"/>
        </a:defRPr>
      </a:lvl3pPr>
      <a:lvl4pPr algn="ctr" rtl="0" eaLnBrk="0" fontAlgn="base" hangingPunct="0">
        <a:spcBef>
          <a:spcPct val="0"/>
        </a:spcBef>
        <a:spcAft>
          <a:spcPct val="0"/>
        </a:spcAft>
        <a:defRPr sz="4400">
          <a:solidFill>
            <a:schemeClr val="tx1"/>
          </a:solidFill>
          <a:latin typeface="Calibri" panose="020F0502020204030204" pitchFamily="34" charset="0"/>
          <a:ea typeface="宋体" panose="02010600030101010101" pitchFamily="2" charset="-122"/>
        </a:defRPr>
      </a:lvl4pPr>
      <a:lvl5pPr algn="ctr" rtl="0" eaLnBrk="0" fontAlgn="base" hangingPunct="0">
        <a:spcBef>
          <a:spcPct val="0"/>
        </a:spcBef>
        <a:spcAft>
          <a:spcPct val="0"/>
        </a:spcAft>
        <a:defRPr sz="4400">
          <a:solidFill>
            <a:schemeClr val="tx1"/>
          </a:solidFill>
          <a:latin typeface="Calibri" panose="020F0502020204030204" pitchFamily="34" charset="0"/>
          <a:ea typeface="宋体" panose="02010600030101010101" pitchFamily="2" charset="-122"/>
        </a:defRPr>
      </a:lvl5pPr>
      <a:lvl6pPr marL="457200" algn="ctr" rtl="0" fontAlgn="base">
        <a:spcBef>
          <a:spcPct val="0"/>
        </a:spcBef>
        <a:spcAft>
          <a:spcPct val="0"/>
        </a:spcAft>
        <a:defRPr sz="4400">
          <a:solidFill>
            <a:schemeClr val="tx1"/>
          </a:solidFill>
          <a:latin typeface="Calibri" panose="020F0502020204030204" pitchFamily="34" charset="0"/>
          <a:ea typeface="宋体" panose="02010600030101010101" pitchFamily="2" charset="-122"/>
        </a:defRPr>
      </a:lvl6pPr>
      <a:lvl7pPr marL="914400" algn="ctr" rtl="0" fontAlgn="base">
        <a:spcBef>
          <a:spcPct val="0"/>
        </a:spcBef>
        <a:spcAft>
          <a:spcPct val="0"/>
        </a:spcAft>
        <a:defRPr sz="4400">
          <a:solidFill>
            <a:schemeClr val="tx1"/>
          </a:solidFill>
          <a:latin typeface="Calibri" panose="020F0502020204030204" pitchFamily="34" charset="0"/>
          <a:ea typeface="宋体" panose="02010600030101010101" pitchFamily="2" charset="-122"/>
        </a:defRPr>
      </a:lvl7pPr>
      <a:lvl8pPr marL="1371600" algn="ctr" rtl="0" fontAlgn="base">
        <a:spcBef>
          <a:spcPct val="0"/>
        </a:spcBef>
        <a:spcAft>
          <a:spcPct val="0"/>
        </a:spcAft>
        <a:defRPr sz="4400">
          <a:solidFill>
            <a:schemeClr val="tx1"/>
          </a:solidFill>
          <a:latin typeface="Calibri" panose="020F0502020204030204" pitchFamily="34" charset="0"/>
          <a:ea typeface="宋体" panose="02010600030101010101" pitchFamily="2" charset="-122"/>
        </a:defRPr>
      </a:lvl8pPr>
      <a:lvl9pPr marL="1828800" algn="ctr" rtl="0" fontAlgn="base">
        <a:spcBef>
          <a:spcPct val="0"/>
        </a:spcBef>
        <a:spcAft>
          <a:spcPct val="0"/>
        </a:spcAft>
        <a:defRPr sz="4400">
          <a:solidFill>
            <a:schemeClr val="tx1"/>
          </a:solidFill>
          <a:latin typeface="Calibri" panose="020F0502020204030204" pitchFamily="34" charset="0"/>
          <a:ea typeface="宋体" panose="02010600030101010101" pitchFamily="2" charset="-122"/>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6" Type="http://schemas.openxmlformats.org/officeDocument/2006/relationships/slideLayout" Target="../slideLayouts/slideLayout12.xml"/><Relationship Id="rId5" Type="http://schemas.microsoft.com/office/2007/relationships/diagramDrawing" Target="../diagrams/drawing1.xml"/><Relationship Id="rId4" Type="http://schemas.openxmlformats.org/officeDocument/2006/relationships/diagramColors" Target="../diagrams/colors1.xml"/><Relationship Id="rId3" Type="http://schemas.openxmlformats.org/officeDocument/2006/relationships/diagramQuickStyle" Target="../diagrams/quickStyle1.xml"/><Relationship Id="rId2" Type="http://schemas.openxmlformats.org/officeDocument/2006/relationships/diagramLayout" Target="../diagrams/layout1.xml"/><Relationship Id="rId1" Type="http://schemas.openxmlformats.org/officeDocument/2006/relationships/diagramData" Target="../diagrams/data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slideLayout" Target="../slideLayouts/slideLayout12.xml"/><Relationship Id="rId1" Type="http://schemas.openxmlformats.org/officeDocument/2006/relationships/image" Target="../media/image2.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5"/>
          <p:cNvSpPr>
            <a:spLocks noChangeArrowheads="1"/>
          </p:cNvSpPr>
          <p:nvPr/>
        </p:nvSpPr>
        <p:spPr bwMode="auto">
          <a:xfrm>
            <a:off x="-6350" y="2708823"/>
            <a:ext cx="9150349" cy="6331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bevel/>
              </a14:hiddenLine>
            </a:ext>
          </a:extLst>
        </p:spPr>
        <p:txBody>
          <a:bodyPr lIns="0" tIns="0" rIns="0" bIns="0" anchor="ctr"/>
          <a:lstStyle/>
          <a:p>
            <a:pPr algn="ctr" eaLnBrk="1" latinLnBrk="0" hangingPunct="1">
              <a:lnSpc>
                <a:spcPct val="100000"/>
              </a:lnSpc>
              <a:buFont typeface="Arial" panose="020B0604020202020204" pitchFamily="34" charset="0"/>
              <a:buNone/>
            </a:pPr>
            <a:endParaRPr lang="en-US" altLang="zh-CN" sz="2000" b="1" dirty="0">
              <a:solidFill>
                <a:schemeClr val="accent2"/>
              </a:solidFill>
              <a:latin typeface="微软雅黑" panose="020B0503020204020204" pitchFamily="34" charset="-122"/>
              <a:ea typeface="微软雅黑" panose="020B0503020204020204" pitchFamily="34" charset="-122"/>
              <a:sym typeface="Arial" panose="020B0604020202020204" pitchFamily="34" charset="0"/>
            </a:endParaRPr>
          </a:p>
        </p:txBody>
      </p:sp>
      <p:sp>
        <p:nvSpPr>
          <p:cNvPr id="4" name="直角三角形 3"/>
          <p:cNvSpPr/>
          <p:nvPr/>
        </p:nvSpPr>
        <p:spPr>
          <a:xfrm>
            <a:off x="-6350" y="4083966"/>
            <a:ext cx="1080000" cy="108000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panose="020B0503020204020204" pitchFamily="34" charset="-122"/>
              <a:ea typeface="微软雅黑" panose="020B0503020204020204" pitchFamily="34" charset="-122"/>
            </a:endParaRPr>
          </a:p>
        </p:txBody>
      </p:sp>
      <p:sp>
        <p:nvSpPr>
          <p:cNvPr id="5" name="直角三角形 4"/>
          <p:cNvSpPr/>
          <p:nvPr/>
        </p:nvSpPr>
        <p:spPr>
          <a:xfrm rot="10800000">
            <a:off x="8072738" y="-5520"/>
            <a:ext cx="1080000" cy="108000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panose="020B0503020204020204" pitchFamily="34" charset="-122"/>
              <a:ea typeface="微软雅黑" panose="020B0503020204020204" pitchFamily="34" charset="-122"/>
            </a:endParaRPr>
          </a:p>
        </p:txBody>
      </p:sp>
      <p:sp>
        <p:nvSpPr>
          <p:cNvPr id="2" name="矩形 1"/>
          <p:cNvSpPr/>
          <p:nvPr/>
        </p:nvSpPr>
        <p:spPr>
          <a:xfrm>
            <a:off x="5147926" y="4011694"/>
            <a:ext cx="2185670" cy="398780"/>
          </a:xfrm>
          <a:prstGeom prst="rect">
            <a:avLst/>
          </a:prstGeom>
        </p:spPr>
        <p:txBody>
          <a:bodyPr wrap="none">
            <a:spAutoFit/>
          </a:bodyPr>
          <a:lstStyle/>
          <a:p>
            <a:r>
              <a:rPr lang="zh-CN" altLang="en-US" sz="2000" dirty="0" smtClean="0">
                <a:solidFill>
                  <a:schemeClr val="accent2"/>
                </a:solidFill>
                <a:latin typeface="微软雅黑" panose="020B0503020204020204" pitchFamily="34" charset="-122"/>
                <a:ea typeface="微软雅黑" panose="020B0503020204020204" pitchFamily="34" charset="-122"/>
              </a:rPr>
              <a:t>汇报人：  丛晓峰 </a:t>
            </a:r>
            <a:endParaRPr lang="en-US" altLang="zh-CN" sz="2000" dirty="0" smtClean="0">
              <a:solidFill>
                <a:schemeClr val="accent2"/>
              </a:solidFill>
              <a:latin typeface="微软雅黑" panose="020B0503020204020204" pitchFamily="34" charset="-122"/>
              <a:ea typeface="微软雅黑" panose="020B0503020204020204" pitchFamily="34" charset="-122"/>
            </a:endParaRPr>
          </a:p>
        </p:txBody>
      </p:sp>
      <p:sp>
        <p:nvSpPr>
          <p:cNvPr id="3" name="矩形 2"/>
          <p:cNvSpPr/>
          <p:nvPr/>
        </p:nvSpPr>
        <p:spPr>
          <a:xfrm>
            <a:off x="-6350" y="1430655"/>
            <a:ext cx="8324215" cy="1548130"/>
          </a:xfrm>
          <a:prstGeom prst="rect">
            <a:avLst/>
          </a:prstGeom>
        </p:spPr>
        <p:txBody>
          <a:bodyPr wrap="square">
            <a:spAutoFit/>
          </a:bodyPr>
          <a:lstStyle/>
          <a:p>
            <a:pPr algn="ctr" eaLnBrk="1" latinLnBrk="0" hangingPunct="1">
              <a:lnSpc>
                <a:spcPts val="2840"/>
              </a:lnSpc>
              <a:buFont typeface="Arial" panose="020B0604020202020204" pitchFamily="34" charset="0"/>
              <a:buNone/>
            </a:pPr>
            <a:r>
              <a:rPr lang="en-US" altLang="zh-CN" sz="4000" b="1" dirty="0">
                <a:solidFill>
                  <a:schemeClr val="accent2"/>
                </a:solidFill>
                <a:latin typeface="微软雅黑" panose="020B0503020204020204" pitchFamily="34" charset="-122"/>
                <a:ea typeface="微软雅黑" panose="020B0503020204020204" pitchFamily="34" charset="-122"/>
                <a:sym typeface="Arial" panose="020B0604020202020204" pitchFamily="34" charset="0"/>
              </a:rPr>
              <a:t>  </a:t>
            </a:r>
            <a:r>
              <a:rPr lang="zh-CN" altLang="en-US" sz="4000" b="1" dirty="0">
                <a:solidFill>
                  <a:schemeClr val="accent2"/>
                </a:solidFill>
                <a:latin typeface="微软雅黑" panose="020B0503020204020204" pitchFamily="34" charset="-122"/>
                <a:ea typeface="微软雅黑" panose="020B0503020204020204" pitchFamily="34" charset="-122"/>
                <a:sym typeface="Arial" panose="020B0604020202020204" pitchFamily="34" charset="0"/>
              </a:rPr>
              <a:t>建筑吊篮安全施工管理规范</a:t>
            </a:r>
            <a:endParaRPr lang="zh-CN" altLang="en-US" sz="4000" b="1" dirty="0">
              <a:solidFill>
                <a:schemeClr val="accent2"/>
              </a:solidFill>
              <a:latin typeface="微软雅黑" panose="020B0503020204020204" pitchFamily="34" charset="-122"/>
              <a:ea typeface="微软雅黑" panose="020B0503020204020204" pitchFamily="34" charset="-122"/>
              <a:sym typeface="Arial" panose="020B0604020202020204" pitchFamily="34" charset="0"/>
            </a:endParaRPr>
          </a:p>
          <a:p>
            <a:pPr algn="ctr" eaLnBrk="1" latinLnBrk="0" hangingPunct="1">
              <a:lnSpc>
                <a:spcPts val="2840"/>
              </a:lnSpc>
              <a:buFont typeface="Arial" panose="020B0604020202020204" pitchFamily="34" charset="0"/>
              <a:buNone/>
            </a:pPr>
            <a:endParaRPr lang="zh-CN" altLang="en-US" sz="4000" b="1" dirty="0">
              <a:solidFill>
                <a:schemeClr val="accent2"/>
              </a:solidFill>
              <a:latin typeface="微软雅黑" panose="020B0503020204020204" pitchFamily="34" charset="-122"/>
              <a:ea typeface="微软雅黑" panose="020B0503020204020204" pitchFamily="34" charset="-122"/>
              <a:sym typeface="Arial" panose="020B0604020202020204" pitchFamily="34" charset="0"/>
            </a:endParaRPr>
          </a:p>
          <a:p>
            <a:pPr algn="ctr" eaLnBrk="1" latinLnBrk="0" hangingPunct="1">
              <a:lnSpc>
                <a:spcPts val="2840"/>
              </a:lnSpc>
              <a:buFont typeface="Arial" panose="020B0604020202020204" pitchFamily="34" charset="0"/>
              <a:buNone/>
            </a:pPr>
            <a:endParaRPr lang="zh-CN" altLang="en-US" sz="4000" b="1" dirty="0">
              <a:solidFill>
                <a:schemeClr val="accent2"/>
              </a:solidFill>
              <a:latin typeface="微软雅黑" panose="020B0503020204020204" pitchFamily="34" charset="-122"/>
              <a:ea typeface="微软雅黑" panose="020B0503020204020204" pitchFamily="34" charset="-122"/>
              <a:sym typeface="Arial" panose="020B0604020202020204" pitchFamily="34" charset="0"/>
            </a:endParaRPr>
          </a:p>
          <a:p>
            <a:pPr algn="ctr" eaLnBrk="1" latinLnBrk="0" hangingPunct="1">
              <a:lnSpc>
                <a:spcPts val="2840"/>
              </a:lnSpc>
              <a:buFont typeface="Arial" panose="020B0604020202020204" pitchFamily="34" charset="0"/>
              <a:buNone/>
            </a:pPr>
            <a:r>
              <a:rPr lang="zh-CN" altLang="en-US" sz="4000" b="1" dirty="0">
                <a:solidFill>
                  <a:schemeClr val="accent2"/>
                </a:solidFill>
                <a:latin typeface="微软雅黑" panose="020B0503020204020204" pitchFamily="34" charset="-122"/>
                <a:ea typeface="微软雅黑" panose="020B0503020204020204" pitchFamily="34" charset="-122"/>
                <a:sym typeface="Arial" panose="020B0604020202020204" pitchFamily="34" charset="0"/>
              </a:rPr>
              <a:t>编制汇报</a:t>
            </a:r>
            <a:endParaRPr lang="zh-CN" altLang="en-US" sz="4000" b="1" dirty="0">
              <a:solidFill>
                <a:schemeClr val="accent2"/>
              </a:solidFill>
              <a:latin typeface="微软雅黑" panose="020B0503020204020204" pitchFamily="34" charset="-122"/>
              <a:ea typeface="微软雅黑" panose="020B0503020204020204" pitchFamily="34" charset="-122"/>
              <a:sym typeface="Arial" panose="020B0604020202020204" pitchFamily="34"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 name="组合 7"/>
          <p:cNvGrpSpPr/>
          <p:nvPr/>
        </p:nvGrpSpPr>
        <p:grpSpPr>
          <a:xfrm>
            <a:off x="395652" y="291372"/>
            <a:ext cx="8370697" cy="369887"/>
            <a:chOff x="395652" y="291372"/>
            <a:chExt cx="8370697" cy="369887"/>
          </a:xfrm>
        </p:grpSpPr>
        <p:sp>
          <p:nvSpPr>
            <p:cNvPr id="9" name="矩形 181"/>
            <p:cNvSpPr>
              <a:spLocks noChangeArrowheads="1"/>
            </p:cNvSpPr>
            <p:nvPr/>
          </p:nvSpPr>
          <p:spPr bwMode="auto">
            <a:xfrm>
              <a:off x="683942" y="291372"/>
              <a:ext cx="3621405" cy="368300"/>
            </a:xfrm>
            <a:prstGeom prst="rect">
              <a:avLst/>
            </a:prstGeom>
            <a:noFill/>
            <a:ln>
              <a:noFill/>
            </a:ln>
          </p:spPr>
          <p:txBody>
            <a:bodyPr wrap="square">
              <a:spAutoFit/>
            </a:bodyPr>
            <a:lstStyle/>
            <a:p>
              <a:pPr eaLnBrk="1" hangingPunct="1">
                <a:buFont typeface="Arial" panose="020B0604020202020204" pitchFamily="34" charset="0"/>
                <a:buNone/>
              </a:pPr>
              <a:r>
                <a:rPr lang="zh-CN" altLang="en-US" dirty="0">
                  <a:solidFill>
                    <a:schemeClr val="bg1">
                      <a:lumMod val="50000"/>
                    </a:schemeClr>
                  </a:solidFill>
                  <a:latin typeface="华文中宋" panose="02010600040101010101" pitchFamily="2" charset="-122"/>
                  <a:ea typeface="华文中宋" panose="02010600040101010101" pitchFamily="2" charset="-122"/>
                  <a:sym typeface="微软雅黑" panose="020B0503020204020204" pitchFamily="34" charset="-122"/>
                </a:rPr>
                <a:t>编制起草人及编制原则和内容依据</a:t>
              </a:r>
              <a:endParaRPr lang="zh-CN" altLang="en-US" dirty="0">
                <a:solidFill>
                  <a:schemeClr val="bg1">
                    <a:lumMod val="50000"/>
                  </a:schemeClr>
                </a:solidFill>
                <a:latin typeface="华文中宋" panose="02010600040101010101" pitchFamily="2" charset="-122"/>
                <a:ea typeface="华文中宋" panose="02010600040101010101" pitchFamily="2" charset="-122"/>
                <a:sym typeface="微软雅黑" panose="020B0503020204020204" pitchFamily="34" charset="-122"/>
              </a:endParaRPr>
            </a:p>
          </p:txBody>
        </p:sp>
        <p:cxnSp>
          <p:nvCxnSpPr>
            <p:cNvPr id="10" name="直接连接符 9"/>
            <p:cNvCxnSpPr/>
            <p:nvPr/>
          </p:nvCxnSpPr>
          <p:spPr>
            <a:xfrm>
              <a:off x="683676" y="661259"/>
              <a:ext cx="8082673" cy="0"/>
            </a:xfrm>
            <a:prstGeom prst="line">
              <a:avLst/>
            </a:prstGeom>
            <a:ln>
              <a:solidFill>
                <a:schemeClr val="accent2"/>
              </a:solidFill>
            </a:ln>
          </p:spPr>
          <p:style>
            <a:lnRef idx="1">
              <a:schemeClr val="accent1"/>
            </a:lnRef>
            <a:fillRef idx="0">
              <a:schemeClr val="accent1"/>
            </a:fillRef>
            <a:effectRef idx="0">
              <a:schemeClr val="accent1"/>
            </a:effectRef>
            <a:fontRef idx="minor">
              <a:schemeClr val="tx1"/>
            </a:fontRef>
          </p:style>
        </p:cxnSp>
        <p:sp>
          <p:nvSpPr>
            <p:cNvPr id="11" name="矩形 10"/>
            <p:cNvSpPr/>
            <p:nvPr/>
          </p:nvSpPr>
          <p:spPr>
            <a:xfrm>
              <a:off x="395652" y="390364"/>
              <a:ext cx="203318" cy="188462"/>
            </a:xfrm>
            <a:prstGeom prst="rect">
              <a:avLst/>
            </a:prstGeom>
            <a:solidFill>
              <a:schemeClr val="bg1"/>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矩形 11"/>
            <p:cNvSpPr/>
            <p:nvPr/>
          </p:nvSpPr>
          <p:spPr>
            <a:xfrm>
              <a:off x="536740" y="527978"/>
              <a:ext cx="109825" cy="109825"/>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4" name="椭圆 3"/>
          <p:cNvSpPr/>
          <p:nvPr/>
        </p:nvSpPr>
        <p:spPr>
          <a:xfrm>
            <a:off x="683676" y="2013438"/>
            <a:ext cx="1368114" cy="1368114"/>
          </a:xfrm>
          <a:prstGeom prst="ellipse">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sz="1000" b="1" dirty="0" smtClean="0">
                <a:latin typeface="华文中宋" panose="02010600040101010101" pitchFamily="2" charset="-122"/>
                <a:ea typeface="华文中宋" panose="02010600040101010101" pitchFamily="2" charset="-122"/>
              </a:rPr>
              <a:t>主要起草人：赵鹏华、</a:t>
            </a:r>
            <a:r>
              <a:rPr lang="zh-CN" sz="1000" b="1" dirty="0" smtClean="0">
                <a:latin typeface="华文中宋" panose="02010600040101010101" pitchFamily="2" charset="-122"/>
                <a:ea typeface="华文中宋" panose="02010600040101010101" pitchFamily="2" charset="-122"/>
                <a:sym typeface="+mn-ea"/>
              </a:rPr>
              <a:t>刘福</a:t>
            </a:r>
            <a:r>
              <a:rPr lang="zh-CN" sz="1000" b="1" dirty="0" smtClean="0">
                <a:latin typeface="华文中宋" panose="02010600040101010101" pitchFamily="2" charset="-122"/>
                <a:ea typeface="华文中宋" panose="02010600040101010101" pitchFamily="2" charset="-122"/>
              </a:rPr>
              <a:t>丛晓锋、</a:t>
            </a:r>
            <a:r>
              <a:rPr lang="zh-CN" sz="1000" b="1" dirty="0" smtClean="0">
                <a:latin typeface="华文中宋" panose="02010600040101010101" pitchFamily="2" charset="-122"/>
                <a:ea typeface="华文中宋" panose="02010600040101010101" pitchFamily="2" charset="-122"/>
                <a:sym typeface="+mn-ea"/>
              </a:rPr>
              <a:t>孙佳</a:t>
            </a:r>
            <a:r>
              <a:rPr lang="zh-CN" sz="1000" b="1" dirty="0" smtClean="0">
                <a:latin typeface="华文中宋" panose="02010600040101010101" pitchFamily="2" charset="-122"/>
                <a:ea typeface="华文中宋" panose="02010600040101010101" pitchFamily="2" charset="-122"/>
              </a:rPr>
              <a:t>刘士明</a:t>
            </a:r>
            <a:endParaRPr lang="zh-CN" sz="1000" b="1" dirty="0" smtClean="0">
              <a:latin typeface="华文中宋" panose="02010600040101010101" pitchFamily="2" charset="-122"/>
              <a:ea typeface="华文中宋" panose="02010600040101010101" pitchFamily="2" charset="-122"/>
            </a:endParaRPr>
          </a:p>
        </p:txBody>
      </p:sp>
      <p:sp>
        <p:nvSpPr>
          <p:cNvPr id="14" name="椭圆 13"/>
          <p:cNvSpPr/>
          <p:nvPr/>
        </p:nvSpPr>
        <p:spPr>
          <a:xfrm>
            <a:off x="1691597" y="784167"/>
            <a:ext cx="900000" cy="900000"/>
          </a:xfrm>
          <a:prstGeom prst="ellipse">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sz="1000" b="1" dirty="0" smtClean="0">
                <a:latin typeface="华文中宋" panose="02010600040101010101" pitchFamily="2" charset="-122"/>
                <a:ea typeface="华文中宋" panose="02010600040101010101" pitchFamily="2" charset="-122"/>
              </a:rPr>
              <a:t>总策划</a:t>
            </a:r>
            <a:endParaRPr lang="zh-CN" sz="1000" b="1" dirty="0" smtClean="0">
              <a:latin typeface="华文中宋" panose="02010600040101010101" pitchFamily="2" charset="-122"/>
              <a:ea typeface="华文中宋" panose="02010600040101010101" pitchFamily="2" charset="-122"/>
            </a:endParaRPr>
          </a:p>
          <a:p>
            <a:pPr algn="ctr"/>
            <a:r>
              <a:rPr lang="zh-CN" sz="1000" b="1" dirty="0">
                <a:latin typeface="华文中宋" panose="02010600040101010101" pitchFamily="2" charset="-122"/>
                <a:ea typeface="华文中宋" panose="02010600040101010101" pitchFamily="2" charset="-122"/>
              </a:rPr>
              <a:t>丛晓锋</a:t>
            </a:r>
            <a:endParaRPr lang="zh-CN" sz="1000" b="1" dirty="0">
              <a:latin typeface="华文中宋" panose="02010600040101010101" pitchFamily="2" charset="-122"/>
              <a:ea typeface="华文中宋" panose="02010600040101010101" pitchFamily="2" charset="-122"/>
            </a:endParaRPr>
          </a:p>
        </p:txBody>
      </p:sp>
      <p:sp>
        <p:nvSpPr>
          <p:cNvPr id="15" name="椭圆 14"/>
          <p:cNvSpPr/>
          <p:nvPr/>
        </p:nvSpPr>
        <p:spPr>
          <a:xfrm>
            <a:off x="2406015" y="1564005"/>
            <a:ext cx="1035050" cy="1020445"/>
          </a:xfrm>
          <a:prstGeom prst="ellipse">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000" b="1" dirty="0">
                <a:latin typeface="华文中宋" panose="02010600040101010101" pitchFamily="2" charset="-122"/>
                <a:ea typeface="华文中宋" panose="02010600040101010101" pitchFamily="2" charset="-122"/>
              </a:rPr>
              <a:t>总顾问</a:t>
            </a:r>
            <a:endParaRPr lang="zh-CN" altLang="en-US" sz="1000" b="1" dirty="0">
              <a:latin typeface="华文中宋" panose="02010600040101010101" pitchFamily="2" charset="-122"/>
              <a:ea typeface="华文中宋" panose="02010600040101010101" pitchFamily="2" charset="-122"/>
            </a:endParaRPr>
          </a:p>
          <a:p>
            <a:pPr algn="ctr"/>
            <a:r>
              <a:rPr lang="zh-CN" altLang="en-US" sz="1000" b="1" dirty="0">
                <a:latin typeface="华文中宋" panose="02010600040101010101" pitchFamily="2" charset="-122"/>
                <a:ea typeface="华文中宋" panose="02010600040101010101" pitchFamily="2" charset="-122"/>
              </a:rPr>
              <a:t>技术组长赵鹏华</a:t>
            </a:r>
            <a:endParaRPr lang="zh-CN" altLang="en-US" sz="1000" b="1" dirty="0">
              <a:latin typeface="华文中宋" panose="02010600040101010101" pitchFamily="2" charset="-122"/>
              <a:ea typeface="华文中宋" panose="02010600040101010101" pitchFamily="2" charset="-122"/>
            </a:endParaRPr>
          </a:p>
        </p:txBody>
      </p:sp>
      <p:sp>
        <p:nvSpPr>
          <p:cNvPr id="16" name="椭圆 15"/>
          <p:cNvSpPr/>
          <p:nvPr/>
        </p:nvSpPr>
        <p:spPr>
          <a:xfrm>
            <a:off x="2406015" y="2715895"/>
            <a:ext cx="1024255" cy="1018540"/>
          </a:xfrm>
          <a:prstGeom prst="ellipse">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000" b="1" dirty="0">
                <a:latin typeface="华文中宋" panose="02010600040101010101" pitchFamily="2" charset="-122"/>
                <a:ea typeface="华文中宋" panose="02010600040101010101" pitchFamily="2" charset="-122"/>
              </a:rPr>
              <a:t>标准架构</a:t>
            </a:r>
            <a:endParaRPr lang="zh-CN" altLang="en-US" sz="1000" b="1" dirty="0">
              <a:latin typeface="华文中宋" panose="02010600040101010101" pitchFamily="2" charset="-122"/>
              <a:ea typeface="华文中宋" panose="02010600040101010101" pitchFamily="2" charset="-122"/>
            </a:endParaRPr>
          </a:p>
          <a:p>
            <a:pPr algn="ctr"/>
            <a:r>
              <a:rPr lang="zh-CN" altLang="en-US" sz="1000" b="1" dirty="0">
                <a:latin typeface="华文中宋" panose="02010600040101010101" pitchFamily="2" charset="-122"/>
                <a:ea typeface="华文中宋" panose="02010600040101010101" pitchFamily="2" charset="-122"/>
              </a:rPr>
              <a:t>刘士明</a:t>
            </a:r>
            <a:endParaRPr lang="zh-CN" altLang="en-US" sz="1000" b="1" dirty="0">
              <a:latin typeface="华文中宋" panose="02010600040101010101" pitchFamily="2" charset="-122"/>
              <a:ea typeface="华文中宋" panose="02010600040101010101" pitchFamily="2" charset="-122"/>
            </a:endParaRPr>
          </a:p>
          <a:p>
            <a:pPr algn="ctr"/>
            <a:r>
              <a:rPr lang="zh-CN" altLang="en-US" sz="1000" b="1" dirty="0">
                <a:latin typeface="华文中宋" panose="02010600040101010101" pitchFamily="2" charset="-122"/>
                <a:ea typeface="华文中宋" panose="02010600040101010101" pitchFamily="2" charset="-122"/>
              </a:rPr>
              <a:t>孙佳</a:t>
            </a:r>
            <a:endParaRPr lang="zh-CN" altLang="en-US" sz="1000" b="1" dirty="0">
              <a:latin typeface="华文中宋" panose="02010600040101010101" pitchFamily="2" charset="-122"/>
              <a:ea typeface="华文中宋" panose="02010600040101010101" pitchFamily="2" charset="-122"/>
            </a:endParaRPr>
          </a:p>
        </p:txBody>
      </p:sp>
      <p:cxnSp>
        <p:nvCxnSpPr>
          <p:cNvPr id="7" name="直接箭头连接符 6"/>
          <p:cNvCxnSpPr/>
          <p:nvPr/>
        </p:nvCxnSpPr>
        <p:spPr>
          <a:xfrm flipV="1">
            <a:off x="1547495" y="1554480"/>
            <a:ext cx="288290" cy="50419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8" name="直接箭头连接符 17"/>
          <p:cNvCxnSpPr>
            <a:endCxn id="15" idx="2"/>
          </p:cNvCxnSpPr>
          <p:nvPr/>
        </p:nvCxnSpPr>
        <p:spPr>
          <a:xfrm flipV="1">
            <a:off x="1907540" y="2074545"/>
            <a:ext cx="498475" cy="28130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0" name="直接箭头连接符 19"/>
          <p:cNvCxnSpPr/>
          <p:nvPr/>
        </p:nvCxnSpPr>
        <p:spPr>
          <a:xfrm>
            <a:off x="1979930" y="2860040"/>
            <a:ext cx="431800" cy="14351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23" name="TextBox 22"/>
          <p:cNvSpPr txBox="1"/>
          <p:nvPr/>
        </p:nvSpPr>
        <p:spPr>
          <a:xfrm>
            <a:off x="3513455" y="771525"/>
            <a:ext cx="5180965" cy="4284980"/>
          </a:xfrm>
          <a:prstGeom prst="rect">
            <a:avLst/>
          </a:prstGeom>
          <a:noFill/>
        </p:spPr>
        <p:txBody>
          <a:bodyPr wrap="square" rtlCol="0">
            <a:spAutoFit/>
          </a:bodyPr>
          <a:lstStyle/>
          <a:p>
            <a:pPr indent="0" latinLnBrk="0">
              <a:lnSpc>
                <a:spcPts val="1500"/>
              </a:lnSpc>
            </a:pPr>
            <a:r>
              <a:rPr lang="zh-CN" altLang="en-US" sz="1000" b="1" dirty="0" smtClean="0">
                <a:solidFill>
                  <a:schemeClr val="accent1"/>
                </a:solidFill>
                <a:effectLst>
                  <a:outerShdw blurRad="38100" dist="25400" dir="5400000" algn="ctr" rotWithShape="0">
                    <a:srgbClr val="6E747A">
                      <a:alpha val="43000"/>
                    </a:srgbClr>
                  </a:outerShdw>
                </a:effectLst>
                <a:latin typeface="+mn-ea"/>
                <a:ea typeface="+mn-ea"/>
              </a:rPr>
              <a:t>标准编制原则和确定地方标准主要内容的依据</a:t>
            </a:r>
            <a:endParaRPr lang="zh-CN" altLang="en-US" sz="1000" b="1" dirty="0" smtClean="0">
              <a:solidFill>
                <a:schemeClr val="bg1">
                  <a:lumMod val="50000"/>
                </a:schemeClr>
              </a:solidFill>
              <a:latin typeface="+mn-ea"/>
              <a:ea typeface="+mn-ea"/>
            </a:endParaRPr>
          </a:p>
          <a:p>
            <a:pPr indent="0" latinLnBrk="0">
              <a:lnSpc>
                <a:spcPts val="1500"/>
              </a:lnSpc>
            </a:pPr>
            <a:r>
              <a:rPr lang="zh-CN" altLang="en-US" sz="1000" b="1" dirty="0" smtClean="0">
                <a:solidFill>
                  <a:schemeClr val="accent1"/>
                </a:solidFill>
                <a:effectLst>
                  <a:outerShdw blurRad="38100" dist="25400" dir="5400000" algn="ctr" rotWithShape="0">
                    <a:srgbClr val="6E747A">
                      <a:alpha val="43000"/>
                    </a:srgbClr>
                  </a:outerShdw>
                </a:effectLst>
                <a:latin typeface="+mn-ea"/>
                <a:ea typeface="+mn-ea"/>
              </a:rPr>
              <a:t>1. 标准编制原则：</a:t>
            </a:r>
            <a:r>
              <a:rPr lang="zh-CN" altLang="en-US" sz="1000" b="1" dirty="0" smtClean="0">
                <a:solidFill>
                  <a:schemeClr val="bg1">
                    <a:lumMod val="50000"/>
                  </a:schemeClr>
                </a:solidFill>
                <a:latin typeface="+mn-ea"/>
                <a:ea typeface="+mn-ea"/>
              </a:rPr>
              <a:t>标准编制以“广泛参与、公开透明”为前提，主要遵循“引导性、系统性、协调性、创新性”的原则</a:t>
            </a:r>
            <a:endParaRPr lang="zh-CN" altLang="en-US" sz="1000" b="1" dirty="0" smtClean="0">
              <a:solidFill>
                <a:schemeClr val="bg1">
                  <a:lumMod val="50000"/>
                </a:schemeClr>
              </a:solidFill>
              <a:latin typeface="+mn-ea"/>
              <a:ea typeface="+mn-ea"/>
            </a:endParaRPr>
          </a:p>
          <a:p>
            <a:pPr indent="0" latinLnBrk="0">
              <a:lnSpc>
                <a:spcPts val="1500"/>
              </a:lnSpc>
            </a:pPr>
            <a:r>
              <a:rPr lang="zh-CN" altLang="en-US" sz="1000" b="1" dirty="0" smtClean="0">
                <a:solidFill>
                  <a:schemeClr val="accent1"/>
                </a:solidFill>
                <a:effectLst>
                  <a:outerShdw blurRad="38100" dist="25400" dir="5400000" algn="ctr" rotWithShape="0">
                    <a:srgbClr val="6E747A">
                      <a:alpha val="43000"/>
                    </a:srgbClr>
                  </a:outerShdw>
                </a:effectLst>
                <a:latin typeface="+mn-ea"/>
                <a:ea typeface="+mn-ea"/>
              </a:rPr>
              <a:t>2. 确定标准主要内容的依据：</a:t>
            </a:r>
            <a:r>
              <a:rPr lang="zh-CN" altLang="en-US" sz="1000" b="1" dirty="0" smtClean="0">
                <a:solidFill>
                  <a:schemeClr val="bg1">
                    <a:lumMod val="50000"/>
                  </a:schemeClr>
                </a:solidFill>
                <a:latin typeface="+mn-ea"/>
                <a:ea typeface="+mn-ea"/>
              </a:rPr>
              <a:t>可追溯性要求、施工过程管控要点两个主要方面，根据“产品要求”、“方案执行要求”、“合格人员要求”、“备案流程要求”、“安全管理体系要求”提出标准化规定</a:t>
            </a:r>
            <a:endParaRPr lang="zh-CN" altLang="en-US" sz="1000" b="1" dirty="0" smtClean="0">
              <a:solidFill>
                <a:schemeClr val="bg1">
                  <a:lumMod val="50000"/>
                </a:schemeClr>
              </a:solidFill>
              <a:latin typeface="+mn-ea"/>
              <a:ea typeface="+mn-ea"/>
            </a:endParaRPr>
          </a:p>
          <a:p>
            <a:pPr marL="171450" indent="0" latinLnBrk="0">
              <a:lnSpc>
                <a:spcPts val="1500"/>
              </a:lnSpc>
              <a:buFont typeface="Wingdings" panose="05000000000000000000" charset="0"/>
              <a:buChar char="Ø"/>
            </a:pPr>
            <a:r>
              <a:rPr lang="zh-CN" altLang="en-US" sz="1000" b="1" dirty="0" smtClean="0">
                <a:solidFill>
                  <a:schemeClr val="accent1"/>
                </a:solidFill>
                <a:effectLst>
                  <a:outerShdw blurRad="38100" dist="25400" dir="5400000" algn="ctr" rotWithShape="0">
                    <a:srgbClr val="6E747A">
                      <a:alpha val="43000"/>
                    </a:srgbClr>
                  </a:outerShdw>
                </a:effectLst>
                <a:latin typeface="+mn-ea"/>
                <a:ea typeface="+mn-ea"/>
              </a:rPr>
              <a:t>产品要求：</a:t>
            </a:r>
            <a:r>
              <a:rPr lang="zh-CN" altLang="en-US" sz="1000" b="1" dirty="0" smtClean="0">
                <a:solidFill>
                  <a:schemeClr val="bg1">
                    <a:lumMod val="50000"/>
                  </a:schemeClr>
                </a:solidFill>
                <a:latin typeface="+mn-ea"/>
                <a:ea typeface="+mn-ea"/>
              </a:rPr>
              <a:t>通过引用 GB/T 19155-2017 高处作业吊篮、GB/T 8918 重要用途钢丝绳、GB/T 5976-2006 钢丝绳夹、JGJ 202-2010 建筑施工工具式脚手架安全技术规范2）</a:t>
            </a:r>
            <a:endParaRPr lang="zh-CN" altLang="en-US" sz="1000" b="1" dirty="0" smtClean="0">
              <a:solidFill>
                <a:schemeClr val="bg1">
                  <a:lumMod val="50000"/>
                </a:schemeClr>
              </a:solidFill>
              <a:latin typeface="+mn-ea"/>
              <a:ea typeface="+mn-ea"/>
            </a:endParaRPr>
          </a:p>
          <a:p>
            <a:pPr marL="171450" indent="0" latinLnBrk="0">
              <a:lnSpc>
                <a:spcPts val="1500"/>
              </a:lnSpc>
              <a:buFont typeface="Wingdings" panose="05000000000000000000" charset="0"/>
              <a:buChar char="Ø"/>
            </a:pPr>
            <a:r>
              <a:rPr lang="zh-CN" altLang="en-US" sz="1000" b="1" dirty="0" smtClean="0">
                <a:solidFill>
                  <a:schemeClr val="accent1"/>
                </a:solidFill>
                <a:effectLst>
                  <a:outerShdw blurRad="38100" dist="25400" dir="5400000" algn="ctr" rotWithShape="0">
                    <a:srgbClr val="6E747A">
                      <a:alpha val="43000"/>
                    </a:srgbClr>
                  </a:outerShdw>
                </a:effectLst>
                <a:latin typeface="+mn-ea"/>
                <a:ea typeface="+mn-ea"/>
              </a:rPr>
              <a:t>方案执行要求：</a:t>
            </a:r>
            <a:r>
              <a:rPr lang="zh-CN" altLang="en-US" sz="1000" b="1" dirty="0" smtClean="0">
                <a:solidFill>
                  <a:schemeClr val="bg1">
                    <a:lumMod val="50000"/>
                  </a:schemeClr>
                </a:solidFill>
                <a:latin typeface="+mn-ea"/>
                <a:ea typeface="+mn-ea"/>
              </a:rPr>
              <a:t>通过对住房和城乡建设部令2018年37号《危险性较大的分部分项工程安全管理规定》、住房城乡建设部办公厅关于实施《危险性较大的分部分项工程安全管理规定》有关问题的通知建办质〔2018〕31号、辽宁省《危险性较大的分部分项工程安全管理规定实施细则》辽住建安（2019）8号文件的执行落实，强化了规范危大工程的方案可执行性、统一性，权责清晰，排除安全隐患；</a:t>
            </a:r>
            <a:endParaRPr lang="zh-CN" altLang="en-US" sz="1000" b="1" dirty="0" smtClean="0">
              <a:solidFill>
                <a:schemeClr val="bg1">
                  <a:lumMod val="50000"/>
                </a:schemeClr>
              </a:solidFill>
              <a:latin typeface="+mn-ea"/>
              <a:ea typeface="+mn-ea"/>
            </a:endParaRPr>
          </a:p>
          <a:p>
            <a:pPr marL="171450" indent="0" latinLnBrk="0">
              <a:lnSpc>
                <a:spcPts val="1500"/>
              </a:lnSpc>
              <a:buFont typeface="Wingdings" panose="05000000000000000000" charset="0"/>
              <a:buChar char="Ø"/>
            </a:pPr>
            <a:r>
              <a:rPr lang="zh-CN" altLang="en-US" sz="1000" b="1" dirty="0" smtClean="0">
                <a:solidFill>
                  <a:schemeClr val="accent1"/>
                </a:solidFill>
                <a:effectLst>
                  <a:outerShdw blurRad="38100" dist="25400" dir="5400000" algn="ctr" rotWithShape="0">
                    <a:srgbClr val="6E747A">
                      <a:alpha val="43000"/>
                    </a:srgbClr>
                  </a:outerShdw>
                </a:effectLst>
                <a:latin typeface="+mn-ea"/>
                <a:ea typeface="+mn-ea"/>
              </a:rPr>
              <a:t>合格人员要求：</a:t>
            </a:r>
            <a:r>
              <a:rPr lang="zh-CN" altLang="en-US" sz="1000" b="1" dirty="0" smtClean="0">
                <a:solidFill>
                  <a:schemeClr val="bg1">
                    <a:lumMod val="50000"/>
                  </a:schemeClr>
                </a:solidFill>
                <a:latin typeface="+mn-ea"/>
                <a:ea typeface="+mn-ea"/>
              </a:rPr>
              <a:t>通过对合格人员、操作者的界定以及吊篮库管理平台实名制系统，锁定合格人员、锁定所在项目，强化责任意识，有效降低人为的安全隐患；</a:t>
            </a:r>
            <a:endParaRPr lang="zh-CN" altLang="en-US" sz="1000" b="1" dirty="0" smtClean="0">
              <a:solidFill>
                <a:schemeClr val="bg1">
                  <a:lumMod val="50000"/>
                </a:schemeClr>
              </a:solidFill>
              <a:latin typeface="+mn-ea"/>
              <a:ea typeface="+mn-ea"/>
            </a:endParaRPr>
          </a:p>
          <a:p>
            <a:pPr marL="171450" indent="0" latinLnBrk="0">
              <a:lnSpc>
                <a:spcPts val="1500"/>
              </a:lnSpc>
              <a:buFont typeface="Wingdings" panose="05000000000000000000" charset="0"/>
              <a:buChar char="Ø"/>
            </a:pPr>
            <a:r>
              <a:rPr lang="zh-CN" altLang="en-US" sz="1000" b="1" dirty="0" smtClean="0">
                <a:solidFill>
                  <a:schemeClr val="accent1"/>
                </a:solidFill>
                <a:effectLst>
                  <a:outerShdw blurRad="38100" dist="25400" dir="5400000" algn="ctr" rotWithShape="0">
                    <a:srgbClr val="6E747A">
                      <a:alpha val="43000"/>
                    </a:srgbClr>
                  </a:outerShdw>
                </a:effectLst>
                <a:latin typeface="+mn-ea"/>
                <a:ea typeface="+mn-ea"/>
              </a:rPr>
              <a:t>备案流程要求：</a:t>
            </a:r>
            <a:r>
              <a:rPr lang="zh-CN" altLang="en-US" sz="1000" b="1" dirty="0" smtClean="0">
                <a:solidFill>
                  <a:schemeClr val="bg1">
                    <a:lumMod val="50000"/>
                  </a:schemeClr>
                </a:solidFill>
                <a:latin typeface="+mn-ea"/>
                <a:ea typeface="+mn-ea"/>
              </a:rPr>
              <a:t>通过引用JGJ 59-2011  建筑施工安全检查标准、JGJ 305-2013 建筑施工升降设备设施检验标准、住建部相关政令，强化危大工程流程执行力度，采用吊篮库管理平台线上简便、统一的备案流程，增强了备案执行的有效性；</a:t>
            </a:r>
            <a:endParaRPr lang="zh-CN" altLang="en-US" sz="1000" b="1" dirty="0" smtClean="0">
              <a:solidFill>
                <a:schemeClr val="bg1">
                  <a:lumMod val="50000"/>
                </a:schemeClr>
              </a:solidFill>
              <a:latin typeface="+mn-ea"/>
              <a:ea typeface="+mn-ea"/>
            </a:endParaRPr>
          </a:p>
          <a:p>
            <a:pPr marL="171450" indent="0" latinLnBrk="0">
              <a:lnSpc>
                <a:spcPts val="1500"/>
              </a:lnSpc>
              <a:buFont typeface="Wingdings" panose="05000000000000000000" charset="0"/>
              <a:buChar char="Ø"/>
            </a:pPr>
            <a:r>
              <a:rPr lang="zh-CN" altLang="en-US" sz="1000" b="1" dirty="0" smtClean="0">
                <a:solidFill>
                  <a:schemeClr val="accent1"/>
                </a:solidFill>
                <a:effectLst>
                  <a:outerShdw blurRad="38100" dist="25400" dir="5400000" algn="ctr" rotWithShape="0">
                    <a:srgbClr val="6E747A">
                      <a:alpha val="43000"/>
                    </a:srgbClr>
                  </a:outerShdw>
                </a:effectLst>
                <a:latin typeface="+mn-ea"/>
                <a:ea typeface="+mn-ea"/>
              </a:rPr>
              <a:t>安全管理体系要求：</a:t>
            </a:r>
            <a:r>
              <a:rPr lang="zh-CN" altLang="en-US" sz="1000" b="1" dirty="0" smtClean="0">
                <a:solidFill>
                  <a:schemeClr val="bg1">
                    <a:lumMod val="50000"/>
                  </a:schemeClr>
                </a:solidFill>
                <a:latin typeface="+mn-ea"/>
                <a:ea typeface="+mn-ea"/>
              </a:rPr>
              <a:t>通过强化吊篮施工相关单位的安全机构和管理体系、管理人员的要求，以及重点强调对GB 24543-2009 坠落防护 安全绳GB 6095-2009 安全带等防护产品标准的引用，为吊篮施工人员的安全做好最后一道防线。</a:t>
            </a:r>
            <a:endParaRPr lang="zh-CN" altLang="en-US" sz="1000" b="1" dirty="0" smtClean="0">
              <a:solidFill>
                <a:schemeClr val="bg1">
                  <a:lumMod val="50000"/>
                </a:schemeClr>
              </a:solidFill>
              <a:latin typeface="+mn-ea"/>
              <a:ea typeface="+mn-ea"/>
            </a:endParaRPr>
          </a:p>
          <a:p>
            <a:pPr marL="171450" indent="-171450">
              <a:buFont typeface="Wingdings" panose="05000000000000000000" charset="0"/>
              <a:buChar char="Ø"/>
            </a:pPr>
            <a:endParaRPr lang="zh-CN" altLang="en-US" sz="1000" b="1" dirty="0" smtClean="0">
              <a:solidFill>
                <a:schemeClr val="bg1">
                  <a:lumMod val="50000"/>
                </a:schemeClr>
              </a:solidFill>
              <a:latin typeface="+mn-ea"/>
              <a:ea typeface="+mn-ea"/>
            </a:endParaRPr>
          </a:p>
        </p:txBody>
      </p:sp>
      <p:sp>
        <p:nvSpPr>
          <p:cNvPr id="3" name="椭圆 2"/>
          <p:cNvSpPr/>
          <p:nvPr/>
        </p:nvSpPr>
        <p:spPr>
          <a:xfrm>
            <a:off x="1619842" y="3435927"/>
            <a:ext cx="900000" cy="900000"/>
          </a:xfrm>
          <a:prstGeom prst="ellipse">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zh-CN" sz="1000" b="1" dirty="0" smtClean="0">
                <a:latin typeface="华文中宋" panose="02010600040101010101" pitchFamily="2" charset="-122"/>
                <a:ea typeface="华文中宋" panose="02010600040101010101" pitchFamily="2" charset="-122"/>
              </a:rPr>
              <a:t>校对</a:t>
            </a:r>
            <a:endParaRPr lang="zh-CN" sz="1000" b="1" dirty="0" smtClean="0">
              <a:latin typeface="华文中宋" panose="02010600040101010101" pitchFamily="2" charset="-122"/>
              <a:ea typeface="华文中宋" panose="02010600040101010101" pitchFamily="2" charset="-122"/>
            </a:endParaRPr>
          </a:p>
          <a:p>
            <a:pPr algn="ctr"/>
            <a:r>
              <a:rPr lang="zh-CN" sz="1000" b="1" dirty="0" smtClean="0">
                <a:latin typeface="华文中宋" panose="02010600040101010101" pitchFamily="2" charset="-122"/>
                <a:ea typeface="华文中宋" panose="02010600040101010101" pitchFamily="2" charset="-122"/>
              </a:rPr>
              <a:t>孙玉新</a:t>
            </a:r>
            <a:endParaRPr lang="zh-CN" sz="1000" b="1" dirty="0">
              <a:latin typeface="华文中宋" panose="02010600040101010101" pitchFamily="2" charset="-122"/>
              <a:ea typeface="华文中宋" panose="02010600040101010101" pitchFamily="2" charset="-122"/>
            </a:endParaRPr>
          </a:p>
        </p:txBody>
      </p:sp>
      <p:cxnSp>
        <p:nvCxnSpPr>
          <p:cNvPr id="5" name="直接箭头连接符 4"/>
          <p:cNvCxnSpPr/>
          <p:nvPr/>
        </p:nvCxnSpPr>
        <p:spPr>
          <a:xfrm>
            <a:off x="1764030" y="3291840"/>
            <a:ext cx="143510" cy="14414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组合 4"/>
          <p:cNvGrpSpPr/>
          <p:nvPr/>
        </p:nvGrpSpPr>
        <p:grpSpPr>
          <a:xfrm>
            <a:off x="395652" y="291372"/>
            <a:ext cx="8370697" cy="369887"/>
            <a:chOff x="395652" y="291372"/>
            <a:chExt cx="8370697" cy="369887"/>
          </a:xfrm>
        </p:grpSpPr>
        <p:sp>
          <p:nvSpPr>
            <p:cNvPr id="6" name="矩形 181"/>
            <p:cNvSpPr>
              <a:spLocks noChangeArrowheads="1"/>
            </p:cNvSpPr>
            <p:nvPr/>
          </p:nvSpPr>
          <p:spPr bwMode="auto">
            <a:xfrm>
              <a:off x="683676" y="291372"/>
              <a:ext cx="2449512" cy="368300"/>
            </a:xfrm>
            <a:prstGeom prst="rect">
              <a:avLst/>
            </a:prstGeom>
            <a:noFill/>
            <a:ln>
              <a:noFill/>
            </a:ln>
          </p:spPr>
          <p:txBody>
            <a:bodyPr>
              <a:spAutoFit/>
            </a:bodyPr>
            <a:lstStyle/>
            <a:p>
              <a:pPr eaLnBrk="1" hangingPunct="1">
                <a:buFont typeface="Arial" panose="020B0604020202020204" pitchFamily="34" charset="0"/>
                <a:buNone/>
              </a:pPr>
              <a:endParaRPr lang="zh-CN" altLang="en-US" dirty="0">
                <a:solidFill>
                  <a:schemeClr val="bg1">
                    <a:lumMod val="50000"/>
                  </a:schemeClr>
                </a:solidFill>
                <a:latin typeface="华文中宋" panose="02010600040101010101" pitchFamily="2" charset="-122"/>
                <a:ea typeface="华文中宋" panose="02010600040101010101" pitchFamily="2" charset="-122"/>
                <a:sym typeface="微软雅黑" panose="020B0503020204020204" pitchFamily="34" charset="-122"/>
              </a:endParaRPr>
            </a:p>
          </p:txBody>
        </p:sp>
        <p:cxnSp>
          <p:nvCxnSpPr>
            <p:cNvPr id="7" name="直接连接符 6"/>
            <p:cNvCxnSpPr/>
            <p:nvPr/>
          </p:nvCxnSpPr>
          <p:spPr>
            <a:xfrm>
              <a:off x="683676" y="661259"/>
              <a:ext cx="8082673" cy="0"/>
            </a:xfrm>
            <a:prstGeom prst="line">
              <a:avLst/>
            </a:prstGeom>
            <a:ln>
              <a:solidFill>
                <a:schemeClr val="accent2"/>
              </a:solidFill>
            </a:ln>
          </p:spPr>
          <p:style>
            <a:lnRef idx="1">
              <a:schemeClr val="accent1"/>
            </a:lnRef>
            <a:fillRef idx="0">
              <a:schemeClr val="accent1"/>
            </a:fillRef>
            <a:effectRef idx="0">
              <a:schemeClr val="accent1"/>
            </a:effectRef>
            <a:fontRef idx="minor">
              <a:schemeClr val="tx1"/>
            </a:fontRef>
          </p:style>
        </p:cxnSp>
        <p:sp>
          <p:nvSpPr>
            <p:cNvPr id="8" name="矩形 7"/>
            <p:cNvSpPr/>
            <p:nvPr/>
          </p:nvSpPr>
          <p:spPr>
            <a:xfrm>
              <a:off x="395652" y="390364"/>
              <a:ext cx="203318" cy="188462"/>
            </a:xfrm>
            <a:prstGeom prst="rect">
              <a:avLst/>
            </a:prstGeom>
            <a:solidFill>
              <a:schemeClr val="bg1"/>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矩形 8"/>
            <p:cNvSpPr/>
            <p:nvPr/>
          </p:nvSpPr>
          <p:spPr>
            <a:xfrm>
              <a:off x="536740" y="527978"/>
              <a:ext cx="109825" cy="109825"/>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19" name=" 167"/>
          <p:cNvSpPr/>
          <p:nvPr/>
        </p:nvSpPr>
        <p:spPr>
          <a:xfrm>
            <a:off x="597535" y="3858805"/>
            <a:ext cx="2173503" cy="513080"/>
          </a:xfrm>
          <a:prstGeom prst="round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scene3d>
              <a:camera prst="orthographicFront"/>
              <a:lightRig rig="threePt" dir="t"/>
            </a:scene3d>
            <a:sp3d>
              <a:contourClr>
                <a:srgbClr val="FFFFFF"/>
              </a:contourClr>
            </a:sp3d>
          </a:bodyP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defRPr/>
            </a:pPr>
            <a:r>
              <a:rPr lang="zh-CN" altLang="en-US" sz="1600">
                <a:solidFill>
                  <a:srgbClr val="FFFFFF"/>
                </a:solidFill>
                <a:latin typeface="华文细黑" panose="02010600040101010101" charset="-122"/>
                <a:ea typeface="华文细黑" panose="02010600040101010101" charset="-122"/>
              </a:rPr>
              <a:t>重大意见分歧处理</a:t>
            </a:r>
            <a:endParaRPr lang="zh-CN" altLang="en-US" sz="1600">
              <a:solidFill>
                <a:srgbClr val="FFFFFF"/>
              </a:solidFill>
              <a:latin typeface="华文细黑" panose="02010600040101010101" charset="-122"/>
              <a:ea typeface="华文细黑" panose="02010600040101010101" charset="-122"/>
            </a:endParaRPr>
          </a:p>
        </p:txBody>
      </p:sp>
      <p:sp>
        <p:nvSpPr>
          <p:cNvPr id="24" name=" 167"/>
          <p:cNvSpPr/>
          <p:nvPr/>
        </p:nvSpPr>
        <p:spPr>
          <a:xfrm>
            <a:off x="598805" y="2410460"/>
            <a:ext cx="2173605" cy="1307465"/>
          </a:xfrm>
          <a:prstGeom prst="round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scene3d>
              <a:camera prst="orthographicFront"/>
              <a:lightRig rig="threePt" dir="t"/>
            </a:scene3d>
            <a:sp3d>
              <a:contourClr>
                <a:srgbClr val="FFFFFF"/>
              </a:contourClr>
            </a:sp3d>
          </a:bodyP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marL="0" indent="0"/>
            <a:r>
              <a:rPr lang="zh-CN" sz="1600" b="1">
                <a:latin typeface="华文细黑" panose="02010600040101010101" charset="-122"/>
                <a:ea typeface="华文细黑" panose="02010600040101010101" charset="-122"/>
                <a:cs typeface="仿宋_GB2312" charset="0"/>
                <a:sym typeface="+mn-ea"/>
              </a:rPr>
              <a:t>与有关的现行法律、法规和国家标准、行业标准、地方标准的关系</a:t>
            </a:r>
            <a:endParaRPr lang="zh-CN" altLang="en-US" sz="1600">
              <a:solidFill>
                <a:srgbClr val="FFFFFF"/>
              </a:solidFill>
              <a:latin typeface="华文细黑" panose="02010600040101010101" charset="-122"/>
              <a:ea typeface="华文细黑" panose="02010600040101010101" charset="-122"/>
            </a:endParaRPr>
          </a:p>
        </p:txBody>
      </p:sp>
      <p:sp>
        <p:nvSpPr>
          <p:cNvPr id="28" name=" 167"/>
          <p:cNvSpPr/>
          <p:nvPr/>
        </p:nvSpPr>
        <p:spPr>
          <a:xfrm>
            <a:off x="611505" y="987425"/>
            <a:ext cx="2173045" cy="513080"/>
          </a:xfrm>
          <a:prstGeom prst="round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scene3d>
              <a:camera prst="orthographicFront"/>
              <a:lightRig rig="threePt" dir="t"/>
            </a:scene3d>
            <a:sp3d>
              <a:contourClr>
                <a:srgbClr val="FFFFFF"/>
              </a:contourClr>
            </a:sp3d>
          </a:bodyP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defRPr/>
            </a:pPr>
            <a:r>
              <a:rPr lang="zh-CN" altLang="en-US" sz="1600" dirty="0">
                <a:solidFill>
                  <a:srgbClr val="FFFFFF"/>
                </a:solidFill>
                <a:latin typeface="华文细黑" panose="02010600040101010101" charset="-122"/>
                <a:ea typeface="华文细黑" panose="02010600040101010101" charset="-122"/>
              </a:rPr>
              <a:t>主要分析报告</a:t>
            </a:r>
            <a:endParaRPr lang="zh-CN" altLang="en-US" sz="1600" dirty="0">
              <a:solidFill>
                <a:srgbClr val="FFFFFF"/>
              </a:solidFill>
              <a:latin typeface="华文细黑" panose="02010600040101010101" charset="-122"/>
              <a:ea typeface="华文细黑" panose="02010600040101010101" charset="-122"/>
            </a:endParaRPr>
          </a:p>
        </p:txBody>
      </p:sp>
      <p:sp>
        <p:nvSpPr>
          <p:cNvPr id="31" name=" 167"/>
          <p:cNvSpPr/>
          <p:nvPr/>
        </p:nvSpPr>
        <p:spPr>
          <a:xfrm>
            <a:off x="597535" y="1671320"/>
            <a:ext cx="2172970" cy="598805"/>
          </a:xfrm>
          <a:prstGeom prst="round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scene3d>
              <a:camera prst="orthographicFront"/>
              <a:lightRig rig="threePt" dir="t"/>
            </a:scene3d>
            <a:sp3d>
              <a:contourClr>
                <a:srgbClr val="FFFFFF"/>
              </a:contourClr>
            </a:sp3d>
          </a:bodyP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defRPr/>
            </a:pPr>
            <a:r>
              <a:rPr lang="zh-CN" altLang="en-US" sz="1600">
                <a:solidFill>
                  <a:srgbClr val="FFFFFF"/>
                </a:solidFill>
                <a:latin typeface="华文细黑" panose="02010600040101010101" charset="-122"/>
                <a:ea typeface="华文细黑" panose="02010600040101010101" charset="-122"/>
              </a:rPr>
              <a:t>预期效益</a:t>
            </a:r>
            <a:endParaRPr lang="zh-CN" altLang="en-US" sz="1600">
              <a:solidFill>
                <a:srgbClr val="FFFFFF"/>
              </a:solidFill>
              <a:latin typeface="华文细黑" panose="02010600040101010101" charset="-122"/>
              <a:ea typeface="华文细黑" panose="02010600040101010101" charset="-122"/>
            </a:endParaRPr>
          </a:p>
        </p:txBody>
      </p:sp>
      <p:sp>
        <p:nvSpPr>
          <p:cNvPr id="73" name=" 220"/>
          <p:cNvSpPr/>
          <p:nvPr/>
        </p:nvSpPr>
        <p:spPr>
          <a:xfrm>
            <a:off x="2844165" y="987425"/>
            <a:ext cx="5922645" cy="513080"/>
          </a:xfrm>
          <a:prstGeom prst="homePlate">
            <a:avLst/>
          </a:prstGeom>
          <a:solidFill>
            <a:schemeClr val="bg2"/>
          </a:solidFill>
          <a:ln w="25400"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marL="0" indent="0" algn="l" eaLnBrk="1" fontAlgn="auto" hangingPunct="1">
              <a:spcBef>
                <a:spcPts val="0"/>
              </a:spcBef>
              <a:spcAft>
                <a:spcPts val="0"/>
              </a:spcAft>
              <a:buFont typeface="Wingdings" panose="05000000000000000000" charset="0"/>
              <a:buNone/>
              <a:defRPr/>
            </a:pPr>
            <a:r>
              <a:rPr lang="zh-CN" altLang="en-US" sz="1200" dirty="0">
                <a:solidFill>
                  <a:schemeClr val="tx1"/>
                </a:solidFill>
              </a:rPr>
              <a:t>根据沈阳市近三年来吊篮行业的自律管理的实践经验，结合全国各地的管理经验以及有关政策文件提出的要求，提炼、总结、归纳了本标准中的所有管理要求</a:t>
            </a:r>
            <a:endParaRPr lang="zh-CN" altLang="en-US" sz="1200" dirty="0">
              <a:solidFill>
                <a:schemeClr val="tx1"/>
              </a:solidFill>
            </a:endParaRPr>
          </a:p>
        </p:txBody>
      </p:sp>
      <p:sp>
        <p:nvSpPr>
          <p:cNvPr id="74" name=" 220"/>
          <p:cNvSpPr/>
          <p:nvPr/>
        </p:nvSpPr>
        <p:spPr>
          <a:xfrm>
            <a:off x="2844165" y="1661795"/>
            <a:ext cx="5922645" cy="617855"/>
          </a:xfrm>
          <a:prstGeom prst="homePlat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marL="0" indent="0" algn="l" eaLnBrk="1" fontAlgn="auto" hangingPunct="1">
              <a:spcBef>
                <a:spcPts val="0"/>
              </a:spcBef>
              <a:spcAft>
                <a:spcPts val="0"/>
              </a:spcAft>
              <a:buFont typeface="Wingdings" panose="05000000000000000000" charset="0"/>
              <a:buNone/>
              <a:defRPr/>
            </a:pPr>
            <a:r>
              <a:rPr lang="zh-CN" altLang="en-US" sz="1200" dirty="0">
                <a:solidFill>
                  <a:schemeClr val="tx1"/>
                </a:solidFill>
              </a:rPr>
              <a:t>为沈阳市建筑施工吊篮从产品质量、方案执行、安装架设、移交使用、撤场全流程提供指导，可促进我市吊篮行业健康有序发展，充分体现我市政府行业主管单位“敬畏生命、敬畏规则”的安全理念，必将产生积极的社会效益和良好的安全秩序</a:t>
            </a:r>
            <a:endParaRPr lang="zh-CN" altLang="en-US" sz="1200" dirty="0">
              <a:solidFill>
                <a:schemeClr val="tx1"/>
              </a:solidFill>
            </a:endParaRPr>
          </a:p>
        </p:txBody>
      </p:sp>
      <p:sp>
        <p:nvSpPr>
          <p:cNvPr id="75" name=" 220"/>
          <p:cNvSpPr/>
          <p:nvPr/>
        </p:nvSpPr>
        <p:spPr>
          <a:xfrm>
            <a:off x="2844165" y="2443480"/>
            <a:ext cx="5937885" cy="1274445"/>
          </a:xfrm>
          <a:prstGeom prst="homePlat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marL="0" indent="0" algn="l" eaLnBrk="1" fontAlgn="auto" hangingPunct="1">
              <a:spcBef>
                <a:spcPts val="0"/>
              </a:spcBef>
              <a:spcAft>
                <a:spcPts val="0"/>
              </a:spcAft>
              <a:buFont typeface="Wingdings" panose="05000000000000000000" charset="0"/>
              <a:buNone/>
              <a:defRPr/>
            </a:pPr>
            <a:r>
              <a:rPr lang="zh-CN" altLang="en-US" sz="1200" dirty="0">
                <a:solidFill>
                  <a:schemeClr val="tx1"/>
                </a:solidFill>
              </a:rPr>
              <a:t>本规范对现行国家标准、规范、政令的补充、完善、贯穿统一的同时，更侧重于吊篮在租赁（维保二次出厂质量）、现场安装、施工、验收、撤场及使用告知全过程的规定，这是目前建筑吊篮安全隐患最大的部分，也是行业安全监管最需要的。与现行国家标准、行业规范法律、法规相辅相成，促进了国家标准、行业规范、方律法规、政令的落地执行。</a:t>
            </a:r>
            <a:endParaRPr lang="zh-CN" altLang="en-US" sz="1200" dirty="0">
              <a:solidFill>
                <a:schemeClr val="tx1"/>
              </a:solidFill>
            </a:endParaRPr>
          </a:p>
          <a:p>
            <a:pPr marL="0" indent="0" algn="l" eaLnBrk="1" fontAlgn="auto" hangingPunct="1">
              <a:spcBef>
                <a:spcPts val="0"/>
              </a:spcBef>
              <a:spcAft>
                <a:spcPts val="0"/>
              </a:spcAft>
              <a:buFont typeface="Wingdings" panose="05000000000000000000" charset="0"/>
              <a:buNone/>
              <a:defRPr/>
            </a:pPr>
            <a:r>
              <a:rPr lang="zh-CN" altLang="en-US" sz="1200" dirty="0">
                <a:solidFill>
                  <a:schemeClr val="tx1"/>
                </a:solidFill>
              </a:rPr>
              <a:t>目前暂无与本标准相同的国家标准、行业标准、地方标准。</a:t>
            </a:r>
            <a:endParaRPr lang="zh-CN" altLang="en-US" sz="1200" dirty="0">
              <a:solidFill>
                <a:schemeClr val="tx1"/>
              </a:solidFill>
            </a:endParaRPr>
          </a:p>
        </p:txBody>
      </p:sp>
      <p:sp>
        <p:nvSpPr>
          <p:cNvPr id="78" name=" 220"/>
          <p:cNvSpPr/>
          <p:nvPr/>
        </p:nvSpPr>
        <p:spPr>
          <a:xfrm>
            <a:off x="2843220" y="3867695"/>
            <a:ext cx="5922493" cy="504190"/>
          </a:xfrm>
          <a:prstGeom prst="homePlat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marL="0" indent="0" algn="l" eaLnBrk="1" fontAlgn="auto" hangingPunct="1">
              <a:spcBef>
                <a:spcPts val="0"/>
              </a:spcBef>
              <a:spcAft>
                <a:spcPts val="0"/>
              </a:spcAft>
              <a:buFont typeface="Wingdings" panose="05000000000000000000" charset="0"/>
              <a:buNone/>
              <a:defRPr/>
            </a:pPr>
            <a:r>
              <a:rPr lang="zh-CN" altLang="en-US" sz="1200" dirty="0">
                <a:solidFill>
                  <a:schemeClr val="tx1"/>
                </a:solidFill>
              </a:rPr>
              <a:t>本标准制定过程中无重大意见分歧</a:t>
            </a:r>
            <a:endParaRPr lang="zh-CN" altLang="en-US" sz="1200" dirty="0">
              <a:solidFill>
                <a:schemeClr val="tx1"/>
              </a:solidFill>
            </a:endParaRPr>
          </a:p>
        </p:txBody>
      </p:sp>
      <p:sp>
        <p:nvSpPr>
          <p:cNvPr id="100" name="文本框 99"/>
          <p:cNvSpPr txBox="1"/>
          <p:nvPr/>
        </p:nvSpPr>
        <p:spPr>
          <a:xfrm>
            <a:off x="683895" y="331470"/>
            <a:ext cx="7946390" cy="306705"/>
          </a:xfrm>
          <a:prstGeom prst="rect">
            <a:avLst/>
          </a:prstGeom>
          <a:noFill/>
          <a:ln w="9525">
            <a:noFill/>
          </a:ln>
        </p:spPr>
        <p:txBody>
          <a:bodyPr wrap="square">
            <a:spAutoFit/>
          </a:bodyPr>
          <a:p>
            <a:pPr marL="0" indent="0"/>
            <a:r>
              <a:rPr lang="zh-CN" sz="1400" b="1">
                <a:cs typeface="仿宋_GB2312" charset="0"/>
              </a:rPr>
              <a:t>分析报告、预期的社会经济效益与有关的现行法律、法规和国家标准、行业标准、地方标准的关系</a:t>
            </a:r>
            <a:endParaRPr lang="zh-CN" sz="1400" b="1">
              <a:cs typeface="仿宋_GB2312"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组合 4"/>
          <p:cNvGrpSpPr/>
          <p:nvPr/>
        </p:nvGrpSpPr>
        <p:grpSpPr>
          <a:xfrm>
            <a:off x="395652" y="291372"/>
            <a:ext cx="8370697" cy="369887"/>
            <a:chOff x="395652" y="291372"/>
            <a:chExt cx="8370697" cy="369887"/>
          </a:xfrm>
        </p:grpSpPr>
        <p:sp>
          <p:nvSpPr>
            <p:cNvPr id="6" name="矩形 181"/>
            <p:cNvSpPr>
              <a:spLocks noChangeArrowheads="1"/>
            </p:cNvSpPr>
            <p:nvPr/>
          </p:nvSpPr>
          <p:spPr bwMode="auto">
            <a:xfrm>
              <a:off x="683676" y="291372"/>
              <a:ext cx="2449512" cy="368300"/>
            </a:xfrm>
            <a:prstGeom prst="rect">
              <a:avLst/>
            </a:prstGeom>
            <a:noFill/>
            <a:ln>
              <a:noFill/>
            </a:ln>
          </p:spPr>
          <p:txBody>
            <a:bodyPr>
              <a:spAutoFit/>
            </a:bodyPr>
            <a:lstStyle/>
            <a:p>
              <a:pPr eaLnBrk="1" hangingPunct="1">
                <a:buFont typeface="Arial" panose="020B0604020202020204" pitchFamily="34" charset="0"/>
                <a:buNone/>
              </a:pPr>
              <a:endParaRPr lang="zh-CN" altLang="en-US" dirty="0">
                <a:solidFill>
                  <a:schemeClr val="bg1">
                    <a:lumMod val="50000"/>
                  </a:schemeClr>
                </a:solidFill>
                <a:latin typeface="华文中宋" panose="02010600040101010101" pitchFamily="2" charset="-122"/>
                <a:ea typeface="华文中宋" panose="02010600040101010101" pitchFamily="2" charset="-122"/>
                <a:sym typeface="微软雅黑" panose="020B0503020204020204" pitchFamily="34" charset="-122"/>
              </a:endParaRPr>
            </a:p>
          </p:txBody>
        </p:sp>
        <p:cxnSp>
          <p:nvCxnSpPr>
            <p:cNvPr id="7" name="直接连接符 6"/>
            <p:cNvCxnSpPr/>
            <p:nvPr/>
          </p:nvCxnSpPr>
          <p:spPr>
            <a:xfrm>
              <a:off x="683676" y="661259"/>
              <a:ext cx="8082673" cy="0"/>
            </a:xfrm>
            <a:prstGeom prst="line">
              <a:avLst/>
            </a:prstGeom>
            <a:ln>
              <a:solidFill>
                <a:schemeClr val="accent2"/>
              </a:solidFill>
            </a:ln>
          </p:spPr>
          <p:style>
            <a:lnRef idx="1">
              <a:schemeClr val="accent1"/>
            </a:lnRef>
            <a:fillRef idx="0">
              <a:schemeClr val="accent1"/>
            </a:fillRef>
            <a:effectRef idx="0">
              <a:schemeClr val="accent1"/>
            </a:effectRef>
            <a:fontRef idx="minor">
              <a:schemeClr val="tx1"/>
            </a:fontRef>
          </p:style>
        </p:cxnSp>
        <p:sp>
          <p:nvSpPr>
            <p:cNvPr id="8" name="矩形 7"/>
            <p:cNvSpPr/>
            <p:nvPr/>
          </p:nvSpPr>
          <p:spPr>
            <a:xfrm>
              <a:off x="395652" y="390364"/>
              <a:ext cx="203318" cy="188462"/>
            </a:xfrm>
            <a:prstGeom prst="rect">
              <a:avLst/>
            </a:prstGeom>
            <a:solidFill>
              <a:schemeClr val="bg1"/>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矩形 8"/>
            <p:cNvSpPr/>
            <p:nvPr/>
          </p:nvSpPr>
          <p:spPr>
            <a:xfrm>
              <a:off x="536740" y="527978"/>
              <a:ext cx="109825" cy="109825"/>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28" name=" 167"/>
          <p:cNvSpPr/>
          <p:nvPr/>
        </p:nvSpPr>
        <p:spPr>
          <a:xfrm>
            <a:off x="599440" y="755650"/>
            <a:ext cx="2172970" cy="1028700"/>
          </a:xfrm>
          <a:prstGeom prst="round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scene3d>
              <a:camera prst="orthographicFront"/>
              <a:lightRig rig="threePt" dir="t"/>
            </a:scene3d>
            <a:sp3d>
              <a:contourClr>
                <a:srgbClr val="FFFFFF"/>
              </a:contourClr>
            </a:sp3d>
          </a:bodyP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defRPr/>
            </a:pPr>
            <a:r>
              <a:rPr lang="zh-CN" altLang="en-US" sz="1600" dirty="0">
                <a:solidFill>
                  <a:srgbClr val="FFFFFF"/>
                </a:solidFill>
                <a:latin typeface="华文细黑" panose="02010600040101010101" charset="-122"/>
                <a:ea typeface="华文细黑" panose="02010600040101010101" charset="-122"/>
              </a:rPr>
              <a:t>组建标准编制工作组</a:t>
            </a:r>
            <a:endParaRPr lang="zh-CN" altLang="en-US" sz="1600" dirty="0">
              <a:solidFill>
                <a:srgbClr val="FFFFFF"/>
              </a:solidFill>
              <a:latin typeface="华文细黑" panose="02010600040101010101" charset="-122"/>
              <a:ea typeface="华文细黑" panose="02010600040101010101" charset="-122"/>
            </a:endParaRPr>
          </a:p>
        </p:txBody>
      </p:sp>
      <p:sp>
        <p:nvSpPr>
          <p:cNvPr id="31" name=" 167"/>
          <p:cNvSpPr/>
          <p:nvPr/>
        </p:nvSpPr>
        <p:spPr>
          <a:xfrm>
            <a:off x="597535" y="1869440"/>
            <a:ext cx="2172970" cy="1376045"/>
          </a:xfrm>
          <a:prstGeom prst="round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scene3d>
              <a:camera prst="orthographicFront"/>
              <a:lightRig rig="threePt" dir="t"/>
            </a:scene3d>
            <a:sp3d>
              <a:contourClr>
                <a:srgbClr val="FFFFFF"/>
              </a:contourClr>
            </a:sp3d>
          </a:bodyP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defRPr/>
            </a:pPr>
            <a:endParaRPr lang="zh-CN" sz="1600" b="1">
              <a:latin typeface="华文细黑" panose="02010600040101010101" charset="-122"/>
              <a:ea typeface="华文细黑" panose="02010600040101010101" charset="-122"/>
              <a:cs typeface="仿宋_GB2312" charset="0"/>
              <a:sym typeface="+mn-ea"/>
            </a:endParaRPr>
          </a:p>
          <a:p>
            <a:pPr algn="ctr" eaLnBrk="1" fontAlgn="auto" hangingPunct="1">
              <a:spcBef>
                <a:spcPts val="0"/>
              </a:spcBef>
              <a:spcAft>
                <a:spcPts val="0"/>
              </a:spcAft>
              <a:defRPr/>
            </a:pPr>
            <a:r>
              <a:rPr lang="zh-CN" sz="1600" b="1">
                <a:latin typeface="华文细黑" panose="02010600040101010101" charset="-122"/>
                <a:ea typeface="华文细黑" panose="02010600040101010101" charset="-122"/>
                <a:cs typeface="仿宋_GB2312" charset="0"/>
                <a:sym typeface="+mn-ea"/>
              </a:rPr>
              <a:t>资料收集与研究</a:t>
            </a:r>
            <a:endParaRPr lang="zh-CN" sz="1600" b="1">
              <a:latin typeface="华文细黑" panose="02010600040101010101" charset="-122"/>
              <a:ea typeface="华文细黑" panose="02010600040101010101" charset="-122"/>
              <a:cs typeface="仿宋_GB2312" charset="0"/>
              <a:sym typeface="+mn-ea"/>
            </a:endParaRPr>
          </a:p>
          <a:p>
            <a:pPr algn="ctr" eaLnBrk="1" fontAlgn="auto" hangingPunct="1">
              <a:spcBef>
                <a:spcPts val="0"/>
              </a:spcBef>
              <a:spcAft>
                <a:spcPts val="0"/>
              </a:spcAft>
              <a:defRPr/>
            </a:pPr>
            <a:endParaRPr lang="zh-CN" altLang="en-US" sz="1600" b="1">
              <a:solidFill>
                <a:srgbClr val="FFFFFF"/>
              </a:solidFill>
              <a:latin typeface="华文细黑" panose="02010600040101010101" charset="-122"/>
              <a:ea typeface="华文细黑" panose="02010600040101010101" charset="-122"/>
              <a:cs typeface="仿宋_GB2312" charset="0"/>
              <a:sym typeface="+mn-ea"/>
            </a:endParaRPr>
          </a:p>
        </p:txBody>
      </p:sp>
      <p:sp>
        <p:nvSpPr>
          <p:cNvPr id="73" name=" 220"/>
          <p:cNvSpPr/>
          <p:nvPr/>
        </p:nvSpPr>
        <p:spPr>
          <a:xfrm>
            <a:off x="2844165" y="732155"/>
            <a:ext cx="6052185" cy="1075055"/>
          </a:xfrm>
          <a:prstGeom prst="homePlate">
            <a:avLst/>
          </a:prstGeom>
          <a:solidFill>
            <a:schemeClr val="bg2"/>
          </a:solidFill>
          <a:ln w="25400"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marL="0" indent="0" algn="l" eaLnBrk="1" fontAlgn="auto" hangingPunct="1">
              <a:spcBef>
                <a:spcPts val="0"/>
              </a:spcBef>
              <a:spcAft>
                <a:spcPts val="0"/>
              </a:spcAft>
              <a:buFont typeface="Wingdings" panose="05000000000000000000" charset="0"/>
              <a:buNone/>
              <a:defRPr/>
            </a:pPr>
            <a:r>
              <a:rPr lang="zh-CN" altLang="en-US" sz="1000" dirty="0">
                <a:solidFill>
                  <a:schemeClr val="tx1"/>
                </a:solidFill>
              </a:rPr>
              <a:t>2020年12月接受编撰任务后，规范的确立与起草受到了国内多地行业主管单位、研究院、大学、行业协会、房产开发企业、施工总承包企业、外墙施工企业、吊篮生产企业、吊篮租赁企业等的高度重视与支持！广泛邀请各相关单位从业人员、专家、学者，组织成立了标准编制工作组，在新冠疫情严格管控情况下，采取建立了编撰微信群和召开小范围起草小组工作会议的方式，传达介绍任务来源，制定标准的总体思路、标准框架，布置了制定标准的工作安排、编写分工等，确保在标准严谨度、安全管理的方式手段的合理度、理论依据全面度、质量保证可靠度等方面全力满足编撰工作的各项需求</a:t>
            </a:r>
            <a:r>
              <a:rPr lang="zh-CN" altLang="en-US" sz="800" dirty="0">
                <a:solidFill>
                  <a:schemeClr val="tx1"/>
                </a:solidFill>
              </a:rPr>
              <a:t>。</a:t>
            </a:r>
            <a:endParaRPr lang="zh-CN" altLang="en-US" sz="800" dirty="0">
              <a:solidFill>
                <a:schemeClr val="tx1"/>
              </a:solidFill>
            </a:endParaRPr>
          </a:p>
        </p:txBody>
      </p:sp>
      <p:sp>
        <p:nvSpPr>
          <p:cNvPr id="74" name=" 220"/>
          <p:cNvSpPr/>
          <p:nvPr/>
        </p:nvSpPr>
        <p:spPr>
          <a:xfrm>
            <a:off x="2844165" y="1869440"/>
            <a:ext cx="6052185" cy="1377950"/>
          </a:xfrm>
          <a:prstGeom prst="homePlat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marL="0" indent="0" algn="l" eaLnBrk="1" fontAlgn="auto" hangingPunct="1">
              <a:spcBef>
                <a:spcPts val="0"/>
              </a:spcBef>
              <a:spcAft>
                <a:spcPts val="0"/>
              </a:spcAft>
              <a:buFont typeface="Wingdings" panose="05000000000000000000" charset="0"/>
              <a:buNone/>
              <a:defRPr/>
            </a:pPr>
            <a:r>
              <a:rPr lang="zh-CN" altLang="en-US" sz="1000" dirty="0">
                <a:solidFill>
                  <a:schemeClr val="tx1"/>
                </a:solidFill>
              </a:rPr>
              <a:t>2020年12月，标准编制工作组查阅研究了：GB 6095-2009 安全带 、GB/T 8918 重要用途钢丝绳、GB/T 19155-2017 高处作业吊篮、GB/T5976-2006 钢丝绳夹、GB 24543-2009 坠落防护 安全绳、JGJ 46 施工现场临时用电安全技术规范、JGJ 59-2011  建筑施工安全检查标准 、JGJ 202-2010 建筑施工工具式脚手架安全技术规范 、JGJ 305-2013 建筑施工升降设备设施检验标准等现行有效的标准规范以及住房和城乡建设部令2018年37号《危险性较大的分部分项工程安全管理规定》、住房城乡建设部办公厅关于实施《危险性较大的分部分项工程安全管理规定》有关问题的通知 建办质〔2018〕31号、辽宁省《危险性较大的分部分项工程安全管理规定实施细则》辽住建安（2019）8号，同时，对各生产企业产品手册的规定以及施工吊篮的发展历程、行业现状、危险源和普遍问题进行了深入探讨和汇总，在2021年的1月初编撰组完成标准草案的第四讨论稿</a:t>
            </a:r>
            <a:endParaRPr lang="zh-CN" altLang="en-US" sz="1000" dirty="0">
              <a:solidFill>
                <a:schemeClr val="tx1"/>
              </a:solidFill>
            </a:endParaRPr>
          </a:p>
        </p:txBody>
      </p:sp>
      <p:sp>
        <p:nvSpPr>
          <p:cNvPr id="100" name="文本框 99"/>
          <p:cNvSpPr txBox="1"/>
          <p:nvPr/>
        </p:nvSpPr>
        <p:spPr>
          <a:xfrm>
            <a:off x="683895" y="331470"/>
            <a:ext cx="7946390" cy="306705"/>
          </a:xfrm>
          <a:prstGeom prst="rect">
            <a:avLst/>
          </a:prstGeom>
          <a:noFill/>
          <a:ln w="9525">
            <a:noFill/>
          </a:ln>
        </p:spPr>
        <p:txBody>
          <a:bodyPr wrap="square">
            <a:spAutoFit/>
          </a:bodyPr>
          <a:p>
            <a:pPr marL="0" indent="0"/>
            <a:r>
              <a:rPr lang="zh-CN" sz="1400" b="1">
                <a:cs typeface="仿宋_GB2312" charset="0"/>
              </a:rPr>
              <a:t>标准编制过程、概要及征求意见</a:t>
            </a:r>
            <a:endParaRPr lang="zh-CN" sz="1400" b="1">
              <a:cs typeface="仿宋_GB2312" charset="0"/>
            </a:endParaRPr>
          </a:p>
        </p:txBody>
      </p:sp>
      <p:sp>
        <p:nvSpPr>
          <p:cNvPr id="3" name=" 167"/>
          <p:cNvSpPr/>
          <p:nvPr/>
        </p:nvSpPr>
        <p:spPr>
          <a:xfrm>
            <a:off x="597535" y="3363595"/>
            <a:ext cx="2172970" cy="1301115"/>
          </a:xfrm>
          <a:prstGeom prst="round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scene3d>
              <a:camera prst="orthographicFront"/>
              <a:lightRig rig="threePt" dir="t"/>
            </a:scene3d>
            <a:sp3d>
              <a:contourClr>
                <a:srgbClr val="FFFFFF"/>
              </a:contourClr>
            </a:sp3d>
          </a:bodyP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defRPr/>
            </a:pPr>
            <a:r>
              <a:rPr lang="zh-CN" altLang="en-US" sz="1600" dirty="0">
                <a:solidFill>
                  <a:srgbClr val="FFFFFF"/>
                </a:solidFill>
                <a:latin typeface="华文细黑" panose="02010600040101010101" charset="-122"/>
                <a:ea typeface="华文细黑" panose="02010600040101010101" charset="-122"/>
              </a:rPr>
              <a:t>标准编制概要</a:t>
            </a:r>
            <a:endParaRPr lang="zh-CN" altLang="en-US" sz="1600" dirty="0">
              <a:solidFill>
                <a:srgbClr val="FFFFFF"/>
              </a:solidFill>
              <a:latin typeface="华文细黑" panose="02010600040101010101" charset="-122"/>
              <a:ea typeface="华文细黑" panose="02010600040101010101" charset="-122"/>
            </a:endParaRPr>
          </a:p>
        </p:txBody>
      </p:sp>
      <p:sp>
        <p:nvSpPr>
          <p:cNvPr id="4" name=" 220"/>
          <p:cNvSpPr/>
          <p:nvPr/>
        </p:nvSpPr>
        <p:spPr>
          <a:xfrm>
            <a:off x="2844165" y="3347720"/>
            <a:ext cx="6052185" cy="1332865"/>
          </a:xfrm>
          <a:prstGeom prst="homePlate">
            <a:avLst/>
          </a:prstGeom>
          <a:solidFill>
            <a:schemeClr val="bg2"/>
          </a:solidFill>
          <a:ln w="25400"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marL="0" indent="0" algn="l" eaLnBrk="1" fontAlgn="auto" hangingPunct="1">
              <a:spcBef>
                <a:spcPts val="0"/>
              </a:spcBef>
              <a:spcAft>
                <a:spcPts val="0"/>
              </a:spcAft>
              <a:buFont typeface="Wingdings" panose="05000000000000000000" charset="0"/>
              <a:buNone/>
              <a:defRPr/>
            </a:pPr>
            <a:r>
              <a:rPr lang="zh-CN" altLang="en-US" sz="1000" dirty="0">
                <a:solidFill>
                  <a:schemeClr val="tx1"/>
                </a:solidFill>
              </a:rPr>
              <a:t>标准以适用范围</a:t>
            </a:r>
            <a:r>
              <a:rPr lang="en-US" altLang="zh-CN" sz="1000" dirty="0">
                <a:solidFill>
                  <a:schemeClr val="tx1"/>
                </a:solidFill>
              </a:rPr>
              <a:t>--</a:t>
            </a:r>
            <a:r>
              <a:rPr lang="zh-CN" altLang="en-US" sz="1000" dirty="0">
                <a:solidFill>
                  <a:schemeClr val="tx1"/>
                </a:solidFill>
              </a:rPr>
              <a:t>规范性文件引用</a:t>
            </a:r>
            <a:r>
              <a:rPr lang="en-US" altLang="zh-CN" sz="1000" dirty="0">
                <a:solidFill>
                  <a:schemeClr val="tx1"/>
                </a:solidFill>
              </a:rPr>
              <a:t>--</a:t>
            </a:r>
            <a:r>
              <a:rPr lang="zh-CN" altLang="en-US" sz="1000" dirty="0">
                <a:solidFill>
                  <a:schemeClr val="tx1"/>
                </a:solidFill>
              </a:rPr>
              <a:t>术语和定义</a:t>
            </a:r>
            <a:r>
              <a:rPr lang="en-US" altLang="zh-CN" sz="1000" dirty="0">
                <a:solidFill>
                  <a:schemeClr val="tx1"/>
                </a:solidFill>
              </a:rPr>
              <a:t>--</a:t>
            </a:r>
            <a:r>
              <a:rPr lang="zh-CN" altLang="en-US" sz="1000" dirty="0">
                <a:solidFill>
                  <a:schemeClr val="tx1"/>
                </a:solidFill>
              </a:rPr>
              <a:t>总体要求</a:t>
            </a:r>
            <a:r>
              <a:rPr lang="en-US" altLang="zh-CN" sz="1000" dirty="0">
                <a:solidFill>
                  <a:schemeClr val="tx1"/>
                </a:solidFill>
              </a:rPr>
              <a:t>--吊篮标准安装与安全施工管控要点</a:t>
            </a:r>
            <a:r>
              <a:rPr lang="zh-CN" altLang="en-US" sz="1000" dirty="0">
                <a:solidFill>
                  <a:schemeClr val="tx1"/>
                </a:solidFill>
              </a:rPr>
              <a:t>等</a:t>
            </a:r>
            <a:r>
              <a:rPr lang="zh-CN" altLang="en-US" sz="1000" dirty="0">
                <a:solidFill>
                  <a:schemeClr val="tx1"/>
                </a:solidFill>
                <a:sym typeface="+mn-ea"/>
              </a:rPr>
              <a:t>五个章节，依据住房和城乡建设部令2018年37号《危险性较大的分部分项工程安全管理规定》的要求，在吸纳沈阳吊篮行业目前客观实际</a:t>
            </a:r>
            <a:r>
              <a:rPr lang="zh-CN" altLang="en-US" sz="1000" dirty="0">
                <a:solidFill>
                  <a:schemeClr val="tx1"/>
                </a:solidFill>
                <a:sym typeface="+mn-ea"/>
              </a:rPr>
              <a:t>的</a:t>
            </a:r>
            <a:r>
              <a:rPr lang="zh-CN" altLang="en-US" sz="1000" dirty="0">
                <a:solidFill>
                  <a:schemeClr val="tx1"/>
                </a:solidFill>
                <a:sym typeface="+mn-ea"/>
              </a:rPr>
              <a:t>自律管理流程情况下，</a:t>
            </a:r>
            <a:r>
              <a:rPr lang="zh-CN" altLang="en-US" sz="1000" dirty="0">
                <a:solidFill>
                  <a:schemeClr val="tx1"/>
                </a:solidFill>
                <a:sym typeface="+mn-ea"/>
              </a:rPr>
              <a:t>将现行相关国标GB 6095-2009 安全带 、GB/T 8918 重要用途钢丝绳、GB/T 19155-2017 高处作业吊篮、GB/T 5976-2006 钢丝绳夹、GB 24543-2009 坠落防护 安全绳、JGJ 46 施工现场临时用电安全技术规范、JGJ 59-2011  建筑施工安全检查标准 、JGJ 202-2010 建筑施工工具式脚手架安全技术规范 、</a:t>
            </a:r>
            <a:r>
              <a:rPr lang="en-US" altLang="zh-CN" sz="1000" dirty="0">
                <a:solidFill>
                  <a:schemeClr val="tx1"/>
                </a:solidFill>
                <a:sym typeface="+mn-ea"/>
              </a:rPr>
              <a:t>J</a:t>
            </a:r>
            <a:r>
              <a:rPr lang="zh-CN" altLang="en-US" sz="1000" dirty="0">
                <a:solidFill>
                  <a:schemeClr val="tx1"/>
                </a:solidFill>
                <a:sym typeface="+mn-ea"/>
              </a:rPr>
              <a:t>GJ 305-2013 建筑施工升降设备设施检验标准等规定贯穿到整个标准中，遵循和体现标准的“引导性、系统性、协调性、创新性、可执行性”的原则。</a:t>
            </a:r>
            <a:endParaRPr lang="zh-CN" altLang="en-US" sz="1000" dirty="0">
              <a:solidFill>
                <a:schemeClr val="tx1"/>
              </a:solidFill>
              <a:sym typeface="+mn-ea"/>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组合 4"/>
          <p:cNvGrpSpPr/>
          <p:nvPr/>
        </p:nvGrpSpPr>
        <p:grpSpPr>
          <a:xfrm>
            <a:off x="395652" y="291372"/>
            <a:ext cx="8370697" cy="369887"/>
            <a:chOff x="395652" y="291372"/>
            <a:chExt cx="8370697" cy="369887"/>
          </a:xfrm>
        </p:grpSpPr>
        <p:sp>
          <p:nvSpPr>
            <p:cNvPr id="6" name="矩形 181"/>
            <p:cNvSpPr>
              <a:spLocks noChangeArrowheads="1"/>
            </p:cNvSpPr>
            <p:nvPr/>
          </p:nvSpPr>
          <p:spPr bwMode="auto">
            <a:xfrm>
              <a:off x="683676" y="291372"/>
              <a:ext cx="2449512" cy="368300"/>
            </a:xfrm>
            <a:prstGeom prst="rect">
              <a:avLst/>
            </a:prstGeom>
            <a:noFill/>
            <a:ln>
              <a:noFill/>
            </a:ln>
          </p:spPr>
          <p:txBody>
            <a:bodyPr>
              <a:spAutoFit/>
            </a:bodyPr>
            <a:lstStyle/>
            <a:p>
              <a:pPr eaLnBrk="1" hangingPunct="1">
                <a:buFont typeface="Arial" panose="020B0604020202020204" pitchFamily="34" charset="0"/>
                <a:buNone/>
              </a:pPr>
              <a:endParaRPr lang="zh-CN" altLang="en-US" dirty="0">
                <a:solidFill>
                  <a:schemeClr val="bg1">
                    <a:lumMod val="50000"/>
                  </a:schemeClr>
                </a:solidFill>
                <a:latin typeface="华文中宋" panose="02010600040101010101" pitchFamily="2" charset="-122"/>
                <a:ea typeface="华文中宋" panose="02010600040101010101" pitchFamily="2" charset="-122"/>
                <a:sym typeface="微软雅黑" panose="020B0503020204020204" pitchFamily="34" charset="-122"/>
              </a:endParaRPr>
            </a:p>
          </p:txBody>
        </p:sp>
        <p:cxnSp>
          <p:nvCxnSpPr>
            <p:cNvPr id="7" name="直接连接符 6"/>
            <p:cNvCxnSpPr/>
            <p:nvPr/>
          </p:nvCxnSpPr>
          <p:spPr>
            <a:xfrm>
              <a:off x="683676" y="661259"/>
              <a:ext cx="8082673" cy="0"/>
            </a:xfrm>
            <a:prstGeom prst="line">
              <a:avLst/>
            </a:prstGeom>
            <a:ln>
              <a:solidFill>
                <a:schemeClr val="accent2"/>
              </a:solidFill>
            </a:ln>
          </p:spPr>
          <p:style>
            <a:lnRef idx="1">
              <a:schemeClr val="accent1"/>
            </a:lnRef>
            <a:fillRef idx="0">
              <a:schemeClr val="accent1"/>
            </a:fillRef>
            <a:effectRef idx="0">
              <a:schemeClr val="accent1"/>
            </a:effectRef>
            <a:fontRef idx="minor">
              <a:schemeClr val="tx1"/>
            </a:fontRef>
          </p:style>
        </p:cxnSp>
        <p:sp>
          <p:nvSpPr>
            <p:cNvPr id="8" name="矩形 7"/>
            <p:cNvSpPr/>
            <p:nvPr/>
          </p:nvSpPr>
          <p:spPr>
            <a:xfrm>
              <a:off x="395652" y="390364"/>
              <a:ext cx="203318" cy="188462"/>
            </a:xfrm>
            <a:prstGeom prst="rect">
              <a:avLst/>
            </a:prstGeom>
            <a:solidFill>
              <a:schemeClr val="bg1"/>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矩形 8"/>
            <p:cNvSpPr/>
            <p:nvPr/>
          </p:nvSpPr>
          <p:spPr>
            <a:xfrm>
              <a:off x="536740" y="527978"/>
              <a:ext cx="109825" cy="109825"/>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31" name=" 167"/>
          <p:cNvSpPr/>
          <p:nvPr/>
        </p:nvSpPr>
        <p:spPr>
          <a:xfrm>
            <a:off x="323850" y="725805"/>
            <a:ext cx="2011045" cy="2775585"/>
          </a:xfrm>
          <a:prstGeom prst="round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scene3d>
              <a:camera prst="orthographicFront"/>
              <a:lightRig rig="threePt" dir="t"/>
            </a:scene3d>
            <a:sp3d>
              <a:contourClr>
                <a:srgbClr val="FFFFFF"/>
              </a:contourClr>
            </a:sp3d>
          </a:bodyP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defRPr/>
            </a:pPr>
            <a:r>
              <a:rPr lang="zh-CN" altLang="en-US" sz="1600" dirty="0">
                <a:solidFill>
                  <a:srgbClr val="FFFFFF"/>
                </a:solidFill>
                <a:latin typeface="华文细黑" panose="02010600040101010101" charset="-122"/>
                <a:ea typeface="华文细黑" panose="02010600040101010101" charset="-122"/>
                <a:sym typeface="+mn-ea"/>
              </a:rPr>
              <a:t>新标准</a:t>
            </a:r>
            <a:endParaRPr lang="zh-CN" altLang="en-US" sz="1600" dirty="0">
              <a:solidFill>
                <a:srgbClr val="FFFFFF"/>
              </a:solidFill>
              <a:latin typeface="华文细黑" panose="02010600040101010101" charset="-122"/>
              <a:ea typeface="华文细黑" panose="02010600040101010101" charset="-122"/>
              <a:sym typeface="+mn-ea"/>
            </a:endParaRPr>
          </a:p>
          <a:p>
            <a:pPr algn="ctr" eaLnBrk="1" fontAlgn="auto" hangingPunct="1">
              <a:spcBef>
                <a:spcPts val="0"/>
              </a:spcBef>
              <a:spcAft>
                <a:spcPts val="0"/>
              </a:spcAft>
              <a:defRPr/>
            </a:pPr>
            <a:r>
              <a:rPr lang="zh-CN" altLang="en-US" sz="1600" dirty="0">
                <a:solidFill>
                  <a:srgbClr val="FFFFFF"/>
                </a:solidFill>
                <a:latin typeface="华文细黑" panose="02010600040101010101" charset="-122"/>
                <a:ea typeface="华文细黑" panose="02010600040101010101" charset="-122"/>
                <a:sym typeface="+mn-ea"/>
              </a:rPr>
              <a:t>吊篮施工安全管理</a:t>
            </a:r>
            <a:endParaRPr lang="zh-CN" altLang="en-US" sz="1600" dirty="0">
              <a:solidFill>
                <a:srgbClr val="FFFFFF"/>
              </a:solidFill>
              <a:latin typeface="华文细黑" panose="02010600040101010101" charset="-122"/>
              <a:ea typeface="华文细黑" panose="02010600040101010101" charset="-122"/>
              <a:sym typeface="+mn-ea"/>
            </a:endParaRPr>
          </a:p>
          <a:p>
            <a:pPr algn="ctr" eaLnBrk="1" fontAlgn="auto" hangingPunct="1">
              <a:spcBef>
                <a:spcPts val="0"/>
              </a:spcBef>
              <a:spcAft>
                <a:spcPts val="0"/>
              </a:spcAft>
              <a:defRPr/>
            </a:pPr>
            <a:r>
              <a:rPr lang="zh-CN" altLang="en-US" sz="1600" dirty="0">
                <a:solidFill>
                  <a:srgbClr val="FFFFFF"/>
                </a:solidFill>
                <a:latin typeface="华文细黑" panose="02010600040101010101" charset="-122"/>
                <a:ea typeface="华文细黑" panose="02010600040101010101" charset="-122"/>
                <a:sym typeface="+mn-ea"/>
              </a:rPr>
              <a:t>管控条款及亮点</a:t>
            </a:r>
            <a:endParaRPr lang="zh-CN" altLang="en-US" sz="1600" b="1">
              <a:solidFill>
                <a:srgbClr val="FFFFFF"/>
              </a:solidFill>
              <a:latin typeface="华文细黑" panose="02010600040101010101" charset="-122"/>
              <a:ea typeface="华文细黑" panose="02010600040101010101" charset="-122"/>
              <a:cs typeface="仿宋_GB2312" charset="0"/>
              <a:sym typeface="+mn-ea"/>
            </a:endParaRPr>
          </a:p>
        </p:txBody>
      </p:sp>
      <p:sp>
        <p:nvSpPr>
          <p:cNvPr id="74" name=" 220"/>
          <p:cNvSpPr/>
          <p:nvPr/>
        </p:nvSpPr>
        <p:spPr>
          <a:xfrm>
            <a:off x="2443480" y="725805"/>
            <a:ext cx="6525260" cy="2800350"/>
          </a:xfrm>
          <a:prstGeom prst="homePlat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marL="0" indent="0" algn="l" eaLnBrk="1" fontAlgn="auto" hangingPunct="1">
              <a:spcBef>
                <a:spcPts val="0"/>
              </a:spcBef>
              <a:spcAft>
                <a:spcPts val="0"/>
              </a:spcAft>
              <a:buFont typeface="Wingdings" panose="05000000000000000000" charset="0"/>
              <a:buNone/>
              <a:defRPr/>
            </a:pPr>
            <a:endParaRPr lang="zh-CN" altLang="en-US" sz="1000" dirty="0">
              <a:solidFill>
                <a:schemeClr val="tx1"/>
              </a:solidFill>
            </a:endParaRPr>
          </a:p>
          <a:p>
            <a:pPr marL="0" indent="0" algn="l" eaLnBrk="1" fontAlgn="auto" hangingPunct="1">
              <a:spcBef>
                <a:spcPts val="0"/>
              </a:spcBef>
              <a:spcAft>
                <a:spcPts val="0"/>
              </a:spcAft>
              <a:buFont typeface="Wingdings" panose="05000000000000000000" charset="0"/>
              <a:buNone/>
              <a:defRPr/>
            </a:pPr>
            <a:endParaRPr lang="zh-CN" altLang="en-US" sz="1000" dirty="0">
              <a:solidFill>
                <a:schemeClr val="tx1"/>
              </a:solidFill>
            </a:endParaRPr>
          </a:p>
          <a:p>
            <a:pPr marL="0" indent="0" algn="l" eaLnBrk="1" fontAlgn="auto" hangingPunct="1">
              <a:spcBef>
                <a:spcPts val="0"/>
              </a:spcBef>
              <a:spcAft>
                <a:spcPts val="0"/>
              </a:spcAft>
              <a:buFont typeface="Wingdings" panose="05000000000000000000" charset="0"/>
              <a:buNone/>
              <a:defRPr/>
            </a:pPr>
            <a:endParaRPr lang="zh-CN" altLang="en-US" sz="1000" dirty="0">
              <a:solidFill>
                <a:schemeClr val="tx1"/>
              </a:solidFill>
            </a:endParaRPr>
          </a:p>
          <a:p>
            <a:pPr marL="0" indent="0" algn="l" eaLnBrk="1" fontAlgn="auto" hangingPunct="1">
              <a:spcBef>
                <a:spcPts val="0"/>
              </a:spcBef>
              <a:spcAft>
                <a:spcPts val="0"/>
              </a:spcAft>
              <a:buFont typeface="Wingdings" panose="05000000000000000000" charset="0"/>
              <a:buNone/>
              <a:defRPr/>
            </a:pPr>
            <a:endParaRPr lang="zh-CN" altLang="en-US" sz="1000" dirty="0">
              <a:solidFill>
                <a:schemeClr val="tx1"/>
              </a:solidFill>
            </a:endParaRPr>
          </a:p>
          <a:p>
            <a:pPr marL="0" indent="0" algn="l" eaLnBrk="1" fontAlgn="auto" hangingPunct="1">
              <a:spcBef>
                <a:spcPts val="0"/>
              </a:spcBef>
              <a:spcAft>
                <a:spcPts val="0"/>
              </a:spcAft>
              <a:buFont typeface="Wingdings" panose="05000000000000000000" charset="0"/>
              <a:buNone/>
              <a:defRPr/>
            </a:pPr>
            <a:endParaRPr lang="zh-CN" altLang="en-US" sz="1000" dirty="0">
              <a:solidFill>
                <a:schemeClr val="tx1"/>
              </a:solidFill>
            </a:endParaRPr>
          </a:p>
          <a:p>
            <a:pPr marL="0" indent="0" algn="l" eaLnBrk="1" fontAlgn="auto" hangingPunct="1">
              <a:spcBef>
                <a:spcPts val="0"/>
              </a:spcBef>
              <a:spcAft>
                <a:spcPts val="0"/>
              </a:spcAft>
              <a:buFont typeface="Wingdings" panose="05000000000000000000" charset="0"/>
              <a:buNone/>
              <a:defRPr/>
            </a:pPr>
            <a:endParaRPr lang="zh-CN" altLang="en-US" sz="1000" dirty="0">
              <a:solidFill>
                <a:schemeClr val="tx1"/>
              </a:solidFill>
            </a:endParaRPr>
          </a:p>
          <a:p>
            <a:pPr marL="0" indent="0" algn="l" eaLnBrk="1" fontAlgn="auto" hangingPunct="1">
              <a:spcBef>
                <a:spcPts val="0"/>
              </a:spcBef>
              <a:spcAft>
                <a:spcPts val="0"/>
              </a:spcAft>
              <a:buFont typeface="Wingdings" panose="05000000000000000000" charset="0"/>
              <a:buNone/>
              <a:defRPr/>
            </a:pPr>
            <a:endParaRPr lang="zh-CN" altLang="en-US" sz="1000" dirty="0">
              <a:solidFill>
                <a:schemeClr val="tx1"/>
              </a:solidFill>
            </a:endParaRPr>
          </a:p>
          <a:p>
            <a:pPr marL="0" indent="0" algn="l" eaLnBrk="1" fontAlgn="auto" hangingPunct="1">
              <a:spcBef>
                <a:spcPts val="0"/>
              </a:spcBef>
              <a:spcAft>
                <a:spcPts val="0"/>
              </a:spcAft>
              <a:buFont typeface="Wingdings" panose="05000000000000000000" charset="0"/>
              <a:buNone/>
              <a:defRPr/>
            </a:pPr>
            <a:r>
              <a:rPr lang="zh-CN" altLang="en-US" sz="1000" dirty="0">
                <a:solidFill>
                  <a:schemeClr val="tx1"/>
                </a:solidFill>
              </a:rPr>
              <a:t>一、可追溯条款</a:t>
            </a:r>
            <a:r>
              <a:rPr lang="zh-CN" altLang="en-US" sz="1000" dirty="0">
                <a:solidFill>
                  <a:schemeClr val="tx1"/>
                </a:solidFill>
                <a:sym typeface="+mn-ea"/>
              </a:rPr>
              <a:t>及亮点</a:t>
            </a:r>
            <a:r>
              <a:rPr lang="zh-CN" altLang="en-US" sz="1000" dirty="0">
                <a:solidFill>
                  <a:schemeClr val="tx1"/>
                </a:solidFill>
              </a:rPr>
              <a:t>：</a:t>
            </a:r>
            <a:endParaRPr lang="zh-CN" altLang="en-US" sz="1000" dirty="0">
              <a:solidFill>
                <a:schemeClr val="tx1"/>
              </a:solidFill>
            </a:endParaRPr>
          </a:p>
          <a:p>
            <a:pPr marL="0" indent="0" algn="l" eaLnBrk="1" fontAlgn="auto" hangingPunct="1">
              <a:spcBef>
                <a:spcPts val="0"/>
              </a:spcBef>
              <a:spcAft>
                <a:spcPts val="0"/>
              </a:spcAft>
              <a:buFont typeface="Wingdings" panose="05000000000000000000" charset="0"/>
              <a:buNone/>
              <a:defRPr/>
            </a:pPr>
            <a:r>
              <a:rPr lang="en-US" altLang="zh-CN" sz="1000" dirty="0">
                <a:solidFill>
                  <a:schemeClr val="tx1"/>
                </a:solidFill>
              </a:rPr>
              <a:t>  1</a:t>
            </a:r>
            <a:r>
              <a:rPr lang="zh-CN" altLang="en-US" sz="1000" dirty="0">
                <a:solidFill>
                  <a:schemeClr val="tx1"/>
                </a:solidFill>
              </a:rPr>
              <a:t>、关于合格吊篮设备</a:t>
            </a:r>
            <a:endParaRPr lang="zh-CN" altLang="en-US" sz="1000" dirty="0">
              <a:solidFill>
                <a:schemeClr val="tx1"/>
              </a:solidFill>
            </a:endParaRPr>
          </a:p>
          <a:p>
            <a:pPr marL="0" indent="0" algn="l" eaLnBrk="1" fontAlgn="auto" hangingPunct="1">
              <a:spcBef>
                <a:spcPts val="0"/>
              </a:spcBef>
              <a:spcAft>
                <a:spcPts val="0"/>
              </a:spcAft>
              <a:buFont typeface="Wingdings" panose="05000000000000000000" charset="0"/>
              <a:buChar char="l"/>
              <a:defRPr/>
            </a:pPr>
            <a:r>
              <a:rPr lang="zh-CN" altLang="en-US" sz="1000" dirty="0">
                <a:solidFill>
                  <a:schemeClr val="tx1"/>
                </a:solidFill>
                <a:sym typeface="+mn-ea"/>
              </a:rPr>
              <a:t>建立吊篮整机终身唯一的，覆盖从出厂至报废全周期的</a:t>
            </a:r>
            <a:r>
              <a:rPr lang="zh-CN" altLang="en-US" sz="1000" dirty="0">
                <a:solidFill>
                  <a:schemeClr val="tx1"/>
                </a:solidFill>
                <a:sym typeface="+mn-ea"/>
              </a:rPr>
              <a:t>档案及</a:t>
            </a:r>
            <a:r>
              <a:rPr lang="zh-CN" altLang="en-US" sz="1000" dirty="0">
                <a:solidFill>
                  <a:schemeClr val="tx1"/>
                </a:solidFill>
                <a:sym typeface="+mn-ea"/>
              </a:rPr>
              <a:t>设备编号，</a:t>
            </a:r>
            <a:r>
              <a:rPr lang="zh-CN" altLang="en-US" sz="1000" dirty="0">
                <a:solidFill>
                  <a:schemeClr val="tx1"/>
                </a:solidFill>
              </a:rPr>
              <a:t>可追溯整机出厂至报废时间、手续文件、品牌、规格型号、产权人变更、定型检测报告并网上公示</a:t>
            </a:r>
            <a:endParaRPr lang="zh-CN" altLang="en-US" sz="1000" dirty="0">
              <a:solidFill>
                <a:schemeClr val="tx1"/>
              </a:solidFill>
            </a:endParaRPr>
          </a:p>
          <a:p>
            <a:pPr marL="0" indent="0" algn="l" eaLnBrk="1" fontAlgn="auto" hangingPunct="1">
              <a:spcBef>
                <a:spcPts val="0"/>
              </a:spcBef>
              <a:spcAft>
                <a:spcPts val="0"/>
              </a:spcAft>
              <a:buFont typeface="Wingdings" panose="05000000000000000000" charset="0"/>
              <a:buChar char="l"/>
              <a:defRPr/>
            </a:pPr>
            <a:r>
              <a:rPr lang="zh-CN" altLang="en-US" sz="1000" dirty="0">
                <a:solidFill>
                  <a:schemeClr val="tx1"/>
                </a:solidFill>
                <a:sym typeface="+mn-ea"/>
              </a:rPr>
              <a:t>再入厂吊篮的保养维护、提升机维保后，维保单位应进行出厂检测，明确了安全锁应检测：防坠落装置冲击载荷系数、防坠落装置平台倾斜角度、防坠落装置下降距离、工作钢丝绳失效平台下降速度</a:t>
            </a:r>
            <a:endParaRPr lang="zh-CN" altLang="en-US" sz="1000" dirty="0">
              <a:solidFill>
                <a:schemeClr val="tx1"/>
              </a:solidFill>
            </a:endParaRPr>
          </a:p>
          <a:p>
            <a:pPr marL="0" indent="0" algn="l" eaLnBrk="1" fontAlgn="auto" hangingPunct="1">
              <a:spcBef>
                <a:spcPts val="0"/>
              </a:spcBef>
              <a:spcAft>
                <a:spcPts val="0"/>
              </a:spcAft>
              <a:buFont typeface="Wingdings" panose="05000000000000000000" charset="0"/>
              <a:buChar char="l"/>
              <a:defRPr/>
            </a:pPr>
            <a:r>
              <a:rPr lang="zh-CN" altLang="en-US" sz="1000" dirty="0">
                <a:solidFill>
                  <a:schemeClr val="tx1"/>
                </a:solidFill>
                <a:sym typeface="+mn-ea"/>
              </a:rPr>
              <a:t>吊篮报废规定了年限（参照其它高处作业设备的规定</a:t>
            </a:r>
            <a:r>
              <a:rPr lang="en-US" altLang="zh-CN" sz="1000" dirty="0">
                <a:solidFill>
                  <a:schemeClr val="tx1"/>
                </a:solidFill>
                <a:sym typeface="+mn-ea"/>
              </a:rPr>
              <a:t>10</a:t>
            </a:r>
            <a:r>
              <a:rPr lang="zh-CN" altLang="en-US" sz="1000" dirty="0">
                <a:solidFill>
                  <a:schemeClr val="tx1"/>
                </a:solidFill>
                <a:sym typeface="+mn-ea"/>
              </a:rPr>
              <a:t>年），完善了吊篮国标，符合行业呼声</a:t>
            </a:r>
            <a:endParaRPr lang="zh-CN" altLang="en-US" sz="1000" dirty="0">
              <a:solidFill>
                <a:schemeClr val="tx1"/>
              </a:solidFill>
              <a:sym typeface="+mn-ea"/>
            </a:endParaRPr>
          </a:p>
          <a:p>
            <a:pPr marL="0" indent="0" algn="l" eaLnBrk="1" fontAlgn="auto" hangingPunct="1">
              <a:spcBef>
                <a:spcPts val="0"/>
              </a:spcBef>
              <a:spcAft>
                <a:spcPts val="0"/>
              </a:spcAft>
              <a:buFont typeface="Wingdings" panose="05000000000000000000" charset="0"/>
              <a:buNone/>
              <a:defRPr/>
            </a:pPr>
            <a:r>
              <a:rPr lang="en-US" altLang="zh-CN" sz="1000" dirty="0">
                <a:solidFill>
                  <a:schemeClr val="tx1"/>
                </a:solidFill>
              </a:rPr>
              <a:t> 2</a:t>
            </a:r>
            <a:r>
              <a:rPr lang="zh-CN" altLang="en-US" sz="1000" dirty="0">
                <a:solidFill>
                  <a:schemeClr val="tx1"/>
                </a:solidFill>
              </a:rPr>
              <a:t>、关于施工方案论证及实施各方责任人</a:t>
            </a:r>
            <a:endParaRPr lang="zh-CN" altLang="en-US" sz="1000" dirty="0">
              <a:solidFill>
                <a:schemeClr val="tx1"/>
              </a:solidFill>
            </a:endParaRPr>
          </a:p>
          <a:p>
            <a:pPr marL="0" indent="0" algn="l" eaLnBrk="1" fontAlgn="auto" hangingPunct="1">
              <a:spcBef>
                <a:spcPts val="0"/>
              </a:spcBef>
              <a:spcAft>
                <a:spcPts val="0"/>
              </a:spcAft>
              <a:buFont typeface="Wingdings" panose="05000000000000000000" charset="0"/>
              <a:buChar char="l"/>
              <a:defRPr/>
            </a:pPr>
            <a:r>
              <a:rPr lang="zh-CN" altLang="en-US" sz="1000" dirty="0">
                <a:solidFill>
                  <a:schemeClr val="tx1"/>
                </a:solidFill>
              </a:rPr>
              <a:t>明确每个吊篮项目从总包、监理、外墙分包、吊篮租赁</a:t>
            </a:r>
            <a:r>
              <a:rPr lang="en-US" altLang="zh-CN" sz="1000" dirty="0">
                <a:solidFill>
                  <a:schemeClr val="tx1"/>
                </a:solidFill>
              </a:rPr>
              <a:t>/</a:t>
            </a:r>
            <a:r>
              <a:rPr lang="zh-CN" altLang="en-US" sz="1000" dirty="0">
                <a:solidFill>
                  <a:schemeClr val="tx1"/>
                </a:solidFill>
              </a:rPr>
              <a:t>自用方、安拆方的负责人及技术负责人</a:t>
            </a:r>
            <a:endParaRPr lang="zh-CN" altLang="en-US" sz="1000" dirty="0">
              <a:solidFill>
                <a:schemeClr val="tx1"/>
              </a:solidFill>
            </a:endParaRPr>
          </a:p>
          <a:p>
            <a:pPr marL="0" indent="0" algn="l" eaLnBrk="1" fontAlgn="auto" hangingPunct="1">
              <a:spcBef>
                <a:spcPts val="0"/>
              </a:spcBef>
              <a:spcAft>
                <a:spcPts val="0"/>
              </a:spcAft>
              <a:buFont typeface="Wingdings" panose="05000000000000000000" charset="0"/>
              <a:buChar char="l"/>
              <a:defRPr/>
            </a:pPr>
            <a:r>
              <a:rPr lang="zh-CN" altLang="en-US" sz="1000" dirty="0">
                <a:solidFill>
                  <a:schemeClr val="tx1"/>
                </a:solidFill>
              </a:rPr>
              <a:t>吊篮专项施工方案通过、整改后通过、未通过的责任追溯条款</a:t>
            </a:r>
            <a:endParaRPr lang="zh-CN" altLang="en-US" sz="1000" dirty="0">
              <a:solidFill>
                <a:schemeClr val="tx1"/>
              </a:solidFill>
            </a:endParaRPr>
          </a:p>
          <a:p>
            <a:pPr marL="0" indent="0" algn="l" eaLnBrk="1" fontAlgn="auto" hangingPunct="1">
              <a:spcBef>
                <a:spcPts val="0"/>
              </a:spcBef>
              <a:spcAft>
                <a:spcPts val="0"/>
              </a:spcAft>
              <a:buFont typeface="Wingdings" panose="05000000000000000000" charset="0"/>
              <a:buChar char="l"/>
              <a:defRPr/>
            </a:pPr>
            <a:r>
              <a:rPr lang="zh-CN" altLang="en-US" sz="1000" dirty="0">
                <a:solidFill>
                  <a:schemeClr val="tx1"/>
                </a:solidFill>
              </a:rPr>
              <a:t>吊篮合格人员及操作者予以网上公示，并锁定项目</a:t>
            </a:r>
            <a:endParaRPr lang="zh-CN" altLang="en-US" sz="1000" dirty="0">
              <a:solidFill>
                <a:schemeClr val="tx1"/>
              </a:solidFill>
            </a:endParaRPr>
          </a:p>
          <a:p>
            <a:pPr marL="0" indent="0" algn="l" eaLnBrk="1" fontAlgn="auto" hangingPunct="1">
              <a:spcBef>
                <a:spcPts val="0"/>
              </a:spcBef>
              <a:spcAft>
                <a:spcPts val="0"/>
              </a:spcAft>
              <a:buFont typeface="Wingdings" panose="05000000000000000000" charset="0"/>
              <a:buNone/>
              <a:defRPr/>
            </a:pPr>
            <a:r>
              <a:rPr lang="en-US" altLang="zh-CN" sz="1000" dirty="0">
                <a:solidFill>
                  <a:schemeClr val="tx1"/>
                </a:solidFill>
              </a:rPr>
              <a:t>3</a:t>
            </a:r>
            <a:r>
              <a:rPr lang="zh-CN" altLang="en-US" sz="1000" dirty="0">
                <a:solidFill>
                  <a:schemeClr val="tx1"/>
                </a:solidFill>
              </a:rPr>
              <a:t>、明确了</a:t>
            </a:r>
            <a:r>
              <a:rPr lang="zh-CN" altLang="en-US" sz="1000" dirty="0">
                <a:solidFill>
                  <a:schemeClr val="tx1"/>
                </a:solidFill>
                <a:sym typeface="+mn-ea"/>
              </a:rPr>
              <a:t>合格单位及甄别的基本要求</a:t>
            </a:r>
            <a:endParaRPr lang="zh-CN" altLang="en-US" sz="1000" dirty="0">
              <a:solidFill>
                <a:schemeClr val="tx1"/>
              </a:solidFill>
              <a:sym typeface="+mn-ea"/>
            </a:endParaRPr>
          </a:p>
          <a:p>
            <a:pPr marL="0" indent="0" algn="l" eaLnBrk="1" fontAlgn="auto" hangingPunct="1">
              <a:spcBef>
                <a:spcPts val="0"/>
              </a:spcBef>
              <a:spcAft>
                <a:spcPts val="0"/>
              </a:spcAft>
              <a:buFont typeface="Wingdings" panose="05000000000000000000" charset="0"/>
              <a:buChar char="l"/>
              <a:defRPr/>
            </a:pPr>
            <a:r>
              <a:rPr lang="zh-CN" altLang="en-US" sz="1000" dirty="0">
                <a:solidFill>
                  <a:schemeClr val="tx1"/>
                </a:solidFill>
                <a:sym typeface="+mn-ea"/>
              </a:rPr>
              <a:t>针对吊篮生产、租赁</a:t>
            </a:r>
            <a:r>
              <a:rPr lang="en-US" altLang="zh-CN" sz="1000" dirty="0">
                <a:solidFill>
                  <a:schemeClr val="tx1"/>
                </a:solidFill>
                <a:sym typeface="+mn-ea"/>
              </a:rPr>
              <a:t>/</a:t>
            </a:r>
            <a:r>
              <a:rPr lang="zh-CN" altLang="en-US" sz="1000" dirty="0">
                <a:solidFill>
                  <a:schemeClr val="tx1"/>
                </a:solidFill>
                <a:sym typeface="+mn-ea"/>
              </a:rPr>
              <a:t>自用</a:t>
            </a:r>
            <a:r>
              <a:rPr lang="zh-CN" altLang="en-US" sz="1000" dirty="0">
                <a:solidFill>
                  <a:schemeClr val="tx1"/>
                </a:solidFill>
                <a:sym typeface="+mn-ea"/>
              </a:rPr>
              <a:t>、吊篮独立安拆、第三方检验机构等单位提出明确要求并甄别后公示</a:t>
            </a:r>
            <a:endParaRPr lang="zh-CN" altLang="en-US" sz="1000" dirty="0">
              <a:solidFill>
                <a:schemeClr val="tx1"/>
              </a:solidFill>
            </a:endParaRPr>
          </a:p>
          <a:p>
            <a:pPr marL="0" indent="0" algn="l" eaLnBrk="1" fontAlgn="auto" hangingPunct="1">
              <a:spcBef>
                <a:spcPts val="0"/>
              </a:spcBef>
              <a:spcAft>
                <a:spcPts val="0"/>
              </a:spcAft>
              <a:buFont typeface="Wingdings" panose="05000000000000000000" charset="0"/>
              <a:buNone/>
              <a:defRPr/>
            </a:pPr>
            <a:r>
              <a:rPr lang="zh-CN" altLang="en-US" sz="1000" dirty="0">
                <a:solidFill>
                  <a:schemeClr val="tx1"/>
                </a:solidFill>
              </a:rPr>
              <a:t>二、统一备案告知流程条款及亮点</a:t>
            </a:r>
            <a:endParaRPr lang="zh-CN" altLang="en-US" sz="1000" dirty="0">
              <a:solidFill>
                <a:schemeClr val="tx1"/>
              </a:solidFill>
            </a:endParaRPr>
          </a:p>
          <a:p>
            <a:pPr marL="0" indent="0" algn="l" eaLnBrk="1" fontAlgn="auto" hangingPunct="1">
              <a:spcBef>
                <a:spcPts val="0"/>
              </a:spcBef>
              <a:spcAft>
                <a:spcPts val="0"/>
              </a:spcAft>
              <a:buFont typeface="Wingdings" panose="05000000000000000000" charset="0"/>
              <a:buChar char="l"/>
              <a:defRPr/>
            </a:pPr>
            <a:r>
              <a:rPr lang="zh-CN" altLang="en-US" sz="1000" dirty="0">
                <a:solidFill>
                  <a:schemeClr val="tx1"/>
                </a:solidFill>
              </a:rPr>
              <a:t>吊篮施工</a:t>
            </a:r>
            <a:r>
              <a:rPr lang="zh-CN" altLang="en-US" sz="1000" dirty="0">
                <a:solidFill>
                  <a:schemeClr val="tx1"/>
                </a:solidFill>
                <a:sym typeface="+mn-ea"/>
              </a:rPr>
              <a:t>统一</a:t>
            </a:r>
            <a:r>
              <a:rPr lang="zh-CN" altLang="en-US" sz="1000" dirty="0">
                <a:solidFill>
                  <a:schemeClr val="tx1"/>
                </a:solidFill>
              </a:rPr>
              <a:t>备案及管理流程：吊篮</a:t>
            </a:r>
            <a:r>
              <a:rPr lang="zh-CN" altLang="en-US" sz="1000" dirty="0">
                <a:solidFill>
                  <a:schemeClr val="tx1"/>
                </a:solidFill>
                <a:sym typeface="+mn-ea"/>
              </a:rPr>
              <a:t>施工立项、进场、安装、检测验收移交和备案通过、拆除退场</a:t>
            </a:r>
            <a:endParaRPr lang="zh-CN" altLang="en-US" sz="1000" dirty="0">
              <a:solidFill>
                <a:schemeClr val="tx1"/>
              </a:solidFill>
            </a:endParaRPr>
          </a:p>
          <a:p>
            <a:pPr marL="0" indent="0" algn="l" eaLnBrk="1" fontAlgn="auto" hangingPunct="1">
              <a:spcBef>
                <a:spcPts val="0"/>
              </a:spcBef>
              <a:spcAft>
                <a:spcPts val="0"/>
              </a:spcAft>
              <a:buFont typeface="Wingdings" panose="05000000000000000000" charset="0"/>
              <a:buChar char="l"/>
              <a:defRPr/>
            </a:pPr>
            <a:r>
              <a:rPr lang="zh-CN" altLang="en-US" sz="1000" dirty="0">
                <a:solidFill>
                  <a:schemeClr val="tx1"/>
                </a:solidFill>
              </a:rPr>
              <a:t>吊篮施工管理备案流程实现全线上</a:t>
            </a:r>
            <a:r>
              <a:rPr lang="en-US" altLang="zh-CN" sz="1000" dirty="0">
                <a:solidFill>
                  <a:schemeClr val="tx1"/>
                </a:solidFill>
              </a:rPr>
              <a:t>“</a:t>
            </a:r>
            <a:r>
              <a:rPr lang="zh-CN" altLang="en-US" sz="1000" dirty="0">
                <a:solidFill>
                  <a:schemeClr val="tx1"/>
                </a:solidFill>
              </a:rPr>
              <a:t>吊篮库</a:t>
            </a:r>
            <a:r>
              <a:rPr lang="en-US" altLang="zh-CN" sz="1000" dirty="0">
                <a:solidFill>
                  <a:schemeClr val="tx1"/>
                </a:solidFill>
              </a:rPr>
              <a:t>”</a:t>
            </a:r>
            <a:r>
              <a:rPr lang="zh-CN" altLang="en-US" sz="1000" dirty="0">
                <a:solidFill>
                  <a:schemeClr val="tx1"/>
                </a:solidFill>
              </a:rPr>
              <a:t>平台操作，合格企业、合格设备、合格人员网上公示</a:t>
            </a:r>
            <a:endParaRPr lang="zh-CN" altLang="en-US" sz="1000" dirty="0">
              <a:solidFill>
                <a:schemeClr val="tx1"/>
              </a:solidFill>
            </a:endParaRPr>
          </a:p>
          <a:p>
            <a:pPr marL="0" indent="0" algn="l" eaLnBrk="1" fontAlgn="auto" hangingPunct="1">
              <a:spcBef>
                <a:spcPts val="0"/>
              </a:spcBef>
              <a:spcAft>
                <a:spcPts val="0"/>
              </a:spcAft>
              <a:buFont typeface="Wingdings" panose="05000000000000000000" charset="0"/>
              <a:buChar char="l"/>
              <a:defRPr/>
            </a:pPr>
            <a:r>
              <a:rPr lang="zh-CN" altLang="en-US" sz="1000" dirty="0">
                <a:solidFill>
                  <a:schemeClr val="tx1"/>
                </a:solidFill>
              </a:rPr>
              <a:t>相关合格企业入网与退网，锁定</a:t>
            </a:r>
            <a:r>
              <a:rPr lang="en-US" altLang="zh-CN" sz="1000" dirty="0">
                <a:solidFill>
                  <a:schemeClr val="tx1"/>
                </a:solidFill>
              </a:rPr>
              <a:t>“</a:t>
            </a:r>
            <a:r>
              <a:rPr lang="zh-CN" altLang="en-US" sz="1000" dirty="0">
                <a:solidFill>
                  <a:schemeClr val="tx1"/>
                </a:solidFill>
              </a:rPr>
              <a:t>合格</a:t>
            </a:r>
            <a:r>
              <a:rPr lang="en-US" altLang="zh-CN" sz="1000" dirty="0">
                <a:solidFill>
                  <a:schemeClr val="tx1"/>
                </a:solidFill>
              </a:rPr>
              <a:t>”</a:t>
            </a:r>
            <a:r>
              <a:rPr lang="zh-CN" altLang="en-US" sz="1000" dirty="0">
                <a:solidFill>
                  <a:schemeClr val="tx1"/>
                </a:solidFill>
              </a:rPr>
              <a:t>俩字，方便安全监管</a:t>
            </a:r>
            <a:endParaRPr lang="zh-CN" altLang="en-US" sz="1000" dirty="0">
              <a:solidFill>
                <a:schemeClr val="tx1"/>
              </a:solidFill>
            </a:endParaRPr>
          </a:p>
          <a:p>
            <a:pPr marL="0" indent="0" algn="l" eaLnBrk="1" fontAlgn="auto" hangingPunct="1">
              <a:spcBef>
                <a:spcPts val="0"/>
              </a:spcBef>
              <a:spcAft>
                <a:spcPts val="0"/>
              </a:spcAft>
              <a:buFont typeface="Wingdings" panose="05000000000000000000" charset="0"/>
              <a:buNone/>
              <a:defRPr/>
            </a:pPr>
            <a:r>
              <a:rPr lang="zh-CN" altLang="en-US" sz="1000" dirty="0">
                <a:solidFill>
                  <a:schemeClr val="tx1"/>
                </a:solidFill>
              </a:rPr>
              <a:t>三、沈阳市采用</a:t>
            </a:r>
            <a:r>
              <a:rPr lang="en-US" altLang="zh-CN" sz="1000" dirty="0">
                <a:solidFill>
                  <a:schemeClr val="tx1"/>
                </a:solidFill>
                <a:sym typeface="+mn-ea"/>
              </a:rPr>
              <a:t>“</a:t>
            </a:r>
            <a:r>
              <a:rPr lang="zh-CN" altLang="en-US" sz="1000" dirty="0">
                <a:solidFill>
                  <a:schemeClr val="tx1"/>
                </a:solidFill>
                <a:sym typeface="+mn-ea"/>
              </a:rPr>
              <a:t>吊篮库</a:t>
            </a:r>
            <a:r>
              <a:rPr lang="en-US" altLang="zh-CN" sz="1000" dirty="0">
                <a:solidFill>
                  <a:schemeClr val="tx1"/>
                </a:solidFill>
                <a:sym typeface="+mn-ea"/>
              </a:rPr>
              <a:t>”</a:t>
            </a:r>
            <a:r>
              <a:rPr lang="zh-CN" altLang="en-US" sz="1000" dirty="0">
                <a:solidFill>
                  <a:schemeClr val="tx1"/>
                </a:solidFill>
                <a:sym typeface="+mn-ea"/>
              </a:rPr>
              <a:t>管理平台管理吊篮</a:t>
            </a:r>
            <a:r>
              <a:rPr lang="zh-CN" altLang="en-US" sz="1000" dirty="0">
                <a:solidFill>
                  <a:schemeClr val="tx1"/>
                </a:solidFill>
              </a:rPr>
              <a:t>的线上报备告知，实现行业监管的快捷、准确及公开公正</a:t>
            </a:r>
            <a:endParaRPr lang="zh-CN" altLang="en-US" sz="1000" dirty="0">
              <a:solidFill>
                <a:schemeClr val="tx1"/>
              </a:solidFill>
            </a:endParaRPr>
          </a:p>
          <a:p>
            <a:pPr marL="0" indent="0" algn="l" eaLnBrk="1" fontAlgn="auto" hangingPunct="1">
              <a:spcBef>
                <a:spcPts val="0"/>
              </a:spcBef>
              <a:spcAft>
                <a:spcPts val="0"/>
              </a:spcAft>
              <a:buFont typeface="Wingdings" panose="05000000000000000000" charset="0"/>
              <a:buChar char="l"/>
              <a:defRPr/>
            </a:pPr>
            <a:endParaRPr lang="zh-CN" altLang="en-US" sz="1000" dirty="0">
              <a:solidFill>
                <a:schemeClr val="tx1"/>
              </a:solidFill>
            </a:endParaRPr>
          </a:p>
          <a:p>
            <a:pPr marL="0" indent="0" algn="l" eaLnBrk="1" fontAlgn="auto" hangingPunct="1">
              <a:spcBef>
                <a:spcPts val="0"/>
              </a:spcBef>
              <a:spcAft>
                <a:spcPts val="0"/>
              </a:spcAft>
              <a:buFont typeface="Wingdings" panose="05000000000000000000" charset="0"/>
              <a:buChar char="l"/>
              <a:defRPr/>
            </a:pPr>
            <a:endParaRPr lang="zh-CN" altLang="en-US" sz="1000" dirty="0">
              <a:solidFill>
                <a:schemeClr val="tx1"/>
              </a:solidFill>
            </a:endParaRPr>
          </a:p>
          <a:p>
            <a:pPr marL="0" indent="0" algn="l" eaLnBrk="1" fontAlgn="auto" hangingPunct="1">
              <a:spcBef>
                <a:spcPts val="0"/>
              </a:spcBef>
              <a:spcAft>
                <a:spcPts val="0"/>
              </a:spcAft>
              <a:buFont typeface="Wingdings" panose="05000000000000000000" charset="0"/>
              <a:buChar char="l"/>
              <a:defRPr/>
            </a:pPr>
            <a:endParaRPr lang="zh-CN" altLang="en-US" sz="1000" dirty="0">
              <a:solidFill>
                <a:schemeClr val="tx1"/>
              </a:solidFill>
            </a:endParaRPr>
          </a:p>
          <a:p>
            <a:pPr marL="0" indent="0" algn="l" eaLnBrk="1" fontAlgn="auto" hangingPunct="1">
              <a:spcBef>
                <a:spcPts val="0"/>
              </a:spcBef>
              <a:spcAft>
                <a:spcPts val="0"/>
              </a:spcAft>
              <a:buFont typeface="Wingdings" panose="05000000000000000000" charset="0"/>
              <a:buChar char="l"/>
              <a:defRPr/>
            </a:pPr>
            <a:endParaRPr lang="zh-CN" altLang="en-US" sz="1000" dirty="0">
              <a:solidFill>
                <a:schemeClr val="tx1"/>
              </a:solidFill>
            </a:endParaRPr>
          </a:p>
          <a:p>
            <a:pPr marL="0" indent="0" algn="l" eaLnBrk="1" fontAlgn="auto" hangingPunct="1">
              <a:spcBef>
                <a:spcPts val="0"/>
              </a:spcBef>
              <a:spcAft>
                <a:spcPts val="0"/>
              </a:spcAft>
              <a:buFont typeface="Wingdings" panose="05000000000000000000" charset="0"/>
              <a:buChar char="l"/>
              <a:defRPr/>
            </a:pPr>
            <a:endParaRPr lang="zh-CN" altLang="en-US" sz="1000" dirty="0">
              <a:solidFill>
                <a:schemeClr val="tx1"/>
              </a:solidFill>
            </a:endParaRPr>
          </a:p>
          <a:p>
            <a:pPr marL="0" indent="0" algn="l" eaLnBrk="1" fontAlgn="auto" hangingPunct="1">
              <a:spcBef>
                <a:spcPts val="0"/>
              </a:spcBef>
              <a:spcAft>
                <a:spcPts val="0"/>
              </a:spcAft>
              <a:buFont typeface="Wingdings" panose="05000000000000000000" charset="0"/>
              <a:buChar char="l"/>
              <a:defRPr/>
            </a:pPr>
            <a:endParaRPr lang="zh-CN" altLang="en-US" sz="1000" dirty="0">
              <a:solidFill>
                <a:schemeClr val="tx1"/>
              </a:solidFill>
            </a:endParaRPr>
          </a:p>
          <a:p>
            <a:pPr marL="0" indent="0" algn="l" eaLnBrk="1" fontAlgn="auto" hangingPunct="1">
              <a:spcBef>
                <a:spcPts val="0"/>
              </a:spcBef>
              <a:spcAft>
                <a:spcPts val="0"/>
              </a:spcAft>
              <a:buFont typeface="Wingdings" panose="05000000000000000000" charset="0"/>
              <a:buChar char="l"/>
              <a:defRPr/>
            </a:pPr>
            <a:endParaRPr lang="zh-CN" altLang="en-US" sz="1000" dirty="0">
              <a:solidFill>
                <a:schemeClr val="tx1"/>
              </a:solidFill>
            </a:endParaRPr>
          </a:p>
        </p:txBody>
      </p:sp>
      <p:sp>
        <p:nvSpPr>
          <p:cNvPr id="100" name="文本框 99"/>
          <p:cNvSpPr txBox="1"/>
          <p:nvPr/>
        </p:nvSpPr>
        <p:spPr>
          <a:xfrm>
            <a:off x="611505" y="331470"/>
            <a:ext cx="7946390" cy="306705"/>
          </a:xfrm>
          <a:prstGeom prst="rect">
            <a:avLst/>
          </a:prstGeom>
          <a:noFill/>
          <a:ln w="9525">
            <a:noFill/>
          </a:ln>
        </p:spPr>
        <p:txBody>
          <a:bodyPr wrap="square">
            <a:spAutoFit/>
          </a:bodyPr>
          <a:p>
            <a:pPr marL="0" indent="0"/>
            <a:r>
              <a:rPr lang="zh-CN" sz="1400" b="1">
                <a:cs typeface="仿宋_GB2312" charset="0"/>
              </a:rPr>
              <a:t>标准编制过程、概要及征求意见</a:t>
            </a:r>
            <a:endParaRPr lang="zh-CN" sz="1400" b="1">
              <a:cs typeface="仿宋_GB2312" charset="0"/>
            </a:endParaRPr>
          </a:p>
        </p:txBody>
      </p:sp>
      <p:sp>
        <p:nvSpPr>
          <p:cNvPr id="2" name=" 167"/>
          <p:cNvSpPr/>
          <p:nvPr/>
        </p:nvSpPr>
        <p:spPr>
          <a:xfrm>
            <a:off x="324485" y="3566160"/>
            <a:ext cx="2011045" cy="328295"/>
          </a:xfrm>
          <a:prstGeom prst="round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scene3d>
              <a:camera prst="orthographicFront"/>
              <a:lightRig rig="threePt" dir="t"/>
            </a:scene3d>
            <a:sp3d>
              <a:contourClr>
                <a:srgbClr val="FFFFFF"/>
              </a:contourClr>
            </a:sp3d>
          </a:bodyP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marL="0" indent="0"/>
            <a:r>
              <a:rPr lang="en-US" altLang="zh-CN" sz="1600">
                <a:solidFill>
                  <a:srgbClr val="FFFFFF"/>
                </a:solidFill>
                <a:latin typeface="华文细黑" panose="02010600040101010101" charset="-122"/>
                <a:ea typeface="华文细黑" panose="02010600040101010101" charset="-122"/>
                <a:sym typeface="+mn-ea"/>
              </a:rPr>
              <a:t>     </a:t>
            </a:r>
            <a:r>
              <a:rPr lang="zh-CN" altLang="en-US" sz="1600">
                <a:solidFill>
                  <a:srgbClr val="FFFFFF"/>
                </a:solidFill>
                <a:latin typeface="华文细黑" panose="02010600040101010101" charset="-122"/>
                <a:ea typeface="华文细黑" panose="02010600040101010101" charset="-122"/>
                <a:sym typeface="+mn-ea"/>
              </a:rPr>
              <a:t>征求意见稿完成</a:t>
            </a:r>
            <a:endParaRPr lang="zh-CN" altLang="en-US" sz="1600" b="1">
              <a:solidFill>
                <a:srgbClr val="FFFFFF"/>
              </a:solidFill>
              <a:latin typeface="华文细黑" panose="02010600040101010101" charset="-122"/>
              <a:ea typeface="华文细黑" panose="02010600040101010101" charset="-122"/>
              <a:cs typeface="仿宋_GB2312" charset="0"/>
              <a:sym typeface="+mn-ea"/>
            </a:endParaRPr>
          </a:p>
        </p:txBody>
      </p:sp>
      <p:sp>
        <p:nvSpPr>
          <p:cNvPr id="3" name=" 220"/>
          <p:cNvSpPr/>
          <p:nvPr/>
        </p:nvSpPr>
        <p:spPr>
          <a:xfrm>
            <a:off x="2443480" y="3565525"/>
            <a:ext cx="6424295" cy="328930"/>
          </a:xfrm>
          <a:prstGeom prst="homePlat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marL="0" indent="0" algn="l" eaLnBrk="1" fontAlgn="auto" hangingPunct="1">
              <a:spcBef>
                <a:spcPts val="0"/>
              </a:spcBef>
              <a:spcAft>
                <a:spcPts val="0"/>
              </a:spcAft>
              <a:buFont typeface="Wingdings" panose="05000000000000000000" charset="0"/>
              <a:buNone/>
              <a:defRPr/>
            </a:pPr>
            <a:r>
              <a:rPr lang="zh-CN" altLang="en-US" sz="1000" dirty="0">
                <a:solidFill>
                  <a:schemeClr val="tx1"/>
                </a:solidFill>
              </a:rPr>
              <a:t>2021年1月中旬，编撰工作组对第四讨论稿进行了内部沟通协调，听取有关专家对标准的建议，采纳了部分可行性意见，最终完成第六稿-征求意见稿</a:t>
            </a:r>
            <a:endParaRPr lang="zh-CN" altLang="en-US" sz="1000" dirty="0">
              <a:solidFill>
                <a:schemeClr val="tx1"/>
              </a:solidFill>
            </a:endParaRPr>
          </a:p>
        </p:txBody>
      </p:sp>
      <p:sp>
        <p:nvSpPr>
          <p:cNvPr id="4" name=" 167"/>
          <p:cNvSpPr/>
          <p:nvPr/>
        </p:nvSpPr>
        <p:spPr>
          <a:xfrm>
            <a:off x="325120" y="3953510"/>
            <a:ext cx="2010410" cy="947420"/>
          </a:xfrm>
          <a:prstGeom prst="round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scene3d>
              <a:camera prst="orthographicFront"/>
              <a:lightRig rig="threePt" dir="t"/>
            </a:scene3d>
            <a:sp3d>
              <a:contourClr>
                <a:srgbClr val="FFFFFF"/>
              </a:contourClr>
            </a:sp3d>
          </a:bodyP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defRPr/>
            </a:pPr>
            <a:r>
              <a:rPr lang="zh-CN" altLang="en-US" sz="1600">
                <a:solidFill>
                  <a:srgbClr val="FFFFFF"/>
                </a:solidFill>
                <a:latin typeface="华文细黑" panose="02010600040101010101" charset="-122"/>
                <a:ea typeface="华文细黑" panose="02010600040101010101" charset="-122"/>
              </a:rPr>
              <a:t>征求意见</a:t>
            </a:r>
            <a:endParaRPr lang="zh-CN" altLang="en-US" sz="1600">
              <a:solidFill>
                <a:srgbClr val="FFFFFF"/>
              </a:solidFill>
              <a:latin typeface="华文细黑" panose="02010600040101010101" charset="-122"/>
              <a:ea typeface="华文细黑" panose="02010600040101010101" charset="-122"/>
            </a:endParaRPr>
          </a:p>
        </p:txBody>
      </p:sp>
      <p:sp>
        <p:nvSpPr>
          <p:cNvPr id="10" name=" 220"/>
          <p:cNvSpPr/>
          <p:nvPr/>
        </p:nvSpPr>
        <p:spPr>
          <a:xfrm>
            <a:off x="2443480" y="3927475"/>
            <a:ext cx="6424295" cy="973455"/>
          </a:xfrm>
          <a:prstGeom prst="homePlat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marL="0" indent="0" algn="l" eaLnBrk="1" fontAlgn="auto" hangingPunct="1">
              <a:spcBef>
                <a:spcPts val="0"/>
              </a:spcBef>
              <a:spcAft>
                <a:spcPts val="0"/>
              </a:spcAft>
              <a:buFont typeface="Wingdings" panose="05000000000000000000" charset="0"/>
              <a:buNone/>
              <a:defRPr/>
            </a:pPr>
            <a:r>
              <a:rPr lang="zh-CN" altLang="en-US" sz="1000" dirty="0">
                <a:solidFill>
                  <a:schemeClr val="tx1"/>
                </a:solidFill>
              </a:rPr>
              <a:t>编撰组自2021年1月24日将〖建筑吊篮安全施工管理规范〗征求意见稿通过在“吊篮库”网站向社会公示、中标协196名专家群、沈阳市建筑吊篮行业的98人行业会员群、沈阳市监理协会会员群、沈阳市建筑吊篮行业10家厂家会员群、沈阳市吊篮报备审批群（沈阳市各区县的行业主管单位负责人）、检测机构等发出公开征求意见稿，共计40多天时间，累计收到书面意见及回复18份、电话、微信等意见2份再次采纳修改，于</a:t>
            </a:r>
            <a:r>
              <a:rPr lang="en-US" altLang="zh-CN" sz="1000" dirty="0">
                <a:solidFill>
                  <a:schemeClr val="tx1"/>
                </a:solidFill>
              </a:rPr>
              <a:t>2021</a:t>
            </a:r>
            <a:r>
              <a:rPr lang="zh-CN" altLang="en-US" sz="1000" dirty="0">
                <a:solidFill>
                  <a:schemeClr val="tx1"/>
                </a:solidFill>
              </a:rPr>
              <a:t>年</a:t>
            </a:r>
            <a:r>
              <a:rPr lang="en-US" altLang="zh-CN" sz="1000" dirty="0">
                <a:solidFill>
                  <a:schemeClr val="tx1"/>
                </a:solidFill>
              </a:rPr>
              <a:t>3</a:t>
            </a:r>
            <a:r>
              <a:rPr lang="zh-CN" altLang="en-US" sz="1000" dirty="0">
                <a:solidFill>
                  <a:schemeClr val="tx1"/>
                </a:solidFill>
              </a:rPr>
              <a:t>月</a:t>
            </a:r>
            <a:r>
              <a:rPr lang="en-US" altLang="zh-CN" sz="1000" dirty="0">
                <a:solidFill>
                  <a:schemeClr val="tx1"/>
                </a:solidFill>
              </a:rPr>
              <a:t>11</a:t>
            </a:r>
            <a:r>
              <a:rPr lang="zh-CN" altLang="en-US" sz="1000" dirty="0">
                <a:solidFill>
                  <a:schemeClr val="tx1"/>
                </a:solidFill>
              </a:rPr>
              <a:t>日在沈阳市城乡建设局和沈阳市市场监督管理局官网再次向社会公开发布征求意见，共计收到一份意见，现满</a:t>
            </a:r>
            <a:r>
              <a:rPr lang="en-US" altLang="zh-CN" sz="1000" dirty="0">
                <a:solidFill>
                  <a:schemeClr val="tx1"/>
                </a:solidFill>
              </a:rPr>
              <a:t>30</a:t>
            </a:r>
            <a:r>
              <a:rPr lang="zh-CN" altLang="en-US" sz="1000" dirty="0">
                <a:solidFill>
                  <a:schemeClr val="tx1"/>
                </a:solidFill>
              </a:rPr>
              <a:t>天后正式报审，报审稿为第八稿</a:t>
            </a:r>
            <a:endParaRPr lang="zh-CN" altLang="en-US" sz="1000" dirty="0">
              <a:solidFill>
                <a:schemeClr val="tx1"/>
              </a:solidFill>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TextBox 1"/>
          <p:cNvSpPr>
            <a:spLocks noChangeArrowheads="1"/>
          </p:cNvSpPr>
          <p:nvPr/>
        </p:nvSpPr>
        <p:spPr bwMode="auto">
          <a:xfrm>
            <a:off x="1588770" y="1635760"/>
            <a:ext cx="5966460" cy="11988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eaLnBrk="1" hangingPunct="1">
              <a:buFont typeface="Arial" panose="020B0604020202020204" pitchFamily="34" charset="0"/>
              <a:buNone/>
            </a:pPr>
            <a:r>
              <a:rPr lang="en-US" altLang="zh-CN" sz="7200">
                <a:solidFill>
                  <a:schemeClr val="accent2"/>
                </a:solidFill>
                <a:latin typeface="Haettenschweiler" pitchFamily="34" charset="0"/>
                <a:sym typeface="Haettenschweiler" pitchFamily="34" charset="0"/>
              </a:rPr>
              <a:t>THANK YOU !</a:t>
            </a:r>
            <a:endParaRPr lang="zh-CN" altLang="en-US" sz="7200">
              <a:solidFill>
                <a:schemeClr val="accent2"/>
              </a:solidFill>
              <a:latin typeface="Haettenschweiler" pitchFamily="34" charset="0"/>
              <a:sym typeface="Haettenschweiler" pitchFamily="34" charset="0"/>
            </a:endParaRPr>
          </a:p>
        </p:txBody>
      </p:sp>
      <p:sp>
        <p:nvSpPr>
          <p:cNvPr id="47107" name="直接连接符 2"/>
          <p:cNvSpPr>
            <a:spLocks noChangeShapeType="1"/>
          </p:cNvSpPr>
          <p:nvPr/>
        </p:nvSpPr>
        <p:spPr bwMode="auto">
          <a:xfrm>
            <a:off x="2911475" y="2740025"/>
            <a:ext cx="3455988" cy="1588"/>
          </a:xfrm>
          <a:prstGeom prst="line">
            <a:avLst/>
          </a:prstGeom>
          <a:noFill/>
          <a:ln w="12700">
            <a:solidFill>
              <a:schemeClr val="tx1"/>
            </a:solidFill>
            <a:bevel/>
          </a:ln>
          <a:extLst>
            <a:ext uri="{909E8E84-426E-40DD-AFC4-6F175D3DCCD1}">
              <a14:hiddenFill xmlns:a14="http://schemas.microsoft.com/office/drawing/2010/main">
                <a:noFill/>
              </a14:hiddenFill>
            </a:ext>
          </a:extLst>
        </p:spPr>
        <p:txBody>
          <a:bodyPr/>
          <a:lstStyle/>
          <a:p>
            <a:endParaRPr lang="zh-CN" alt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标题 1"/>
          <p:cNvSpPr>
            <a:spLocks noChangeArrowheads="1"/>
          </p:cNvSpPr>
          <p:nvPr/>
        </p:nvSpPr>
        <p:spPr bwMode="auto">
          <a:xfrm>
            <a:off x="467658" y="2157414"/>
            <a:ext cx="1800225" cy="5583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bevel/>
              </a14:hiddenLine>
            </a:ext>
          </a:extLst>
        </p:spPr>
        <p:txBody>
          <a:bodyPr lIns="0" tIns="0" rIns="0" bIns="0" anchor="ctr"/>
          <a:lstStyle/>
          <a:p>
            <a:pPr algn="ctr">
              <a:lnSpc>
                <a:spcPct val="85000"/>
              </a:lnSpc>
              <a:buFont typeface="Arial" panose="020B0604020202020204" pitchFamily="34" charset="0"/>
              <a:buNone/>
            </a:pPr>
            <a:r>
              <a:rPr lang="zh-CN" altLang="en-US" sz="3200" b="1" dirty="0" smtClean="0">
                <a:solidFill>
                  <a:srgbClr val="7F7F7F"/>
                </a:solidFill>
                <a:latin typeface="微软雅黑" panose="020B0503020204020204" pitchFamily="34" charset="-122"/>
                <a:ea typeface="微软雅黑" panose="020B0503020204020204" pitchFamily="34" charset="-122"/>
                <a:sym typeface="华文隶书" panose="02010800040101010101" pitchFamily="2" charset="-122"/>
              </a:rPr>
              <a:t>目录</a:t>
            </a:r>
            <a:endParaRPr lang="en-US" altLang="zh-CN" sz="3200" b="1" dirty="0">
              <a:solidFill>
                <a:srgbClr val="7F7F7F"/>
              </a:solidFill>
              <a:latin typeface="微软雅黑" panose="020B0503020204020204" pitchFamily="34" charset="-122"/>
              <a:ea typeface="微软雅黑" panose="020B0503020204020204" pitchFamily="34" charset="-122"/>
              <a:sym typeface="华文新魏" panose="02010800040101010101" pitchFamily="2" charset="-122"/>
            </a:endParaRPr>
          </a:p>
        </p:txBody>
      </p:sp>
      <p:sp>
        <p:nvSpPr>
          <p:cNvPr id="15363" name="圆角矩形 6999"/>
          <p:cNvSpPr/>
          <p:nvPr/>
        </p:nvSpPr>
        <p:spPr bwMode="auto">
          <a:xfrm>
            <a:off x="2196465" y="1566545"/>
            <a:ext cx="6436995" cy="429260"/>
          </a:xfrm>
          <a:prstGeom prst="roundRect">
            <a:avLst>
              <a:gd name="adj" fmla="val 11375"/>
            </a:avLst>
          </a:prstGeom>
          <a:solidFill>
            <a:schemeClr val="accent2"/>
          </a:solidFill>
          <a:ln>
            <a:noFill/>
          </a:ln>
          <a:extLst>
            <a:ext uri="{91240B29-F687-4F45-9708-019B960494DF}">
              <a14:hiddenLine xmlns:a14="http://schemas.microsoft.com/office/drawing/2010/main" w="9525">
                <a:solidFill>
                  <a:srgbClr val="000000"/>
                </a:solidFill>
                <a:round/>
              </a14:hiddenLine>
            </a:ext>
          </a:extLst>
        </p:spPr>
        <p:txBody>
          <a:bodyPr/>
          <a:lstStyle/>
          <a:p>
            <a:pPr>
              <a:buFont typeface="Arial" panose="020B0604020202020204" pitchFamily="34" charset="0"/>
              <a:buNone/>
            </a:pPr>
            <a:endParaRPr lang="zh-CN" altLang="zh-CN" sz="2400" b="1" i="1">
              <a:latin typeface="楷体" panose="02010609060101010101" charset="-122"/>
              <a:ea typeface="楷体" panose="02010609060101010101" charset="-122"/>
              <a:sym typeface="Times New Roman" panose="02020603050405020304" pitchFamily="18" charset="0"/>
            </a:endParaRPr>
          </a:p>
        </p:txBody>
      </p:sp>
      <p:sp>
        <p:nvSpPr>
          <p:cNvPr id="15364" name="圆角矩形 1821"/>
          <p:cNvSpPr/>
          <p:nvPr/>
        </p:nvSpPr>
        <p:spPr bwMode="auto">
          <a:xfrm>
            <a:off x="2195830" y="2643505"/>
            <a:ext cx="6449695" cy="448310"/>
          </a:xfrm>
          <a:prstGeom prst="roundRect">
            <a:avLst>
              <a:gd name="adj" fmla="val 11375"/>
            </a:avLst>
          </a:prstGeom>
          <a:solidFill>
            <a:schemeClr val="accent2"/>
          </a:solidFill>
          <a:ln>
            <a:noFill/>
          </a:ln>
          <a:extLst>
            <a:ext uri="{91240B29-F687-4F45-9708-019B960494DF}">
              <a14:hiddenLine xmlns:a14="http://schemas.microsoft.com/office/drawing/2010/main" w="9525">
                <a:solidFill>
                  <a:srgbClr val="000000"/>
                </a:solidFill>
                <a:round/>
              </a14:hiddenLine>
            </a:ext>
          </a:extLst>
        </p:spPr>
        <p:txBody>
          <a:bodyPr/>
          <a:lstStyle/>
          <a:p>
            <a:pPr>
              <a:buFont typeface="Arial" panose="020B0604020202020204" pitchFamily="34" charset="0"/>
              <a:buNone/>
            </a:pPr>
            <a:endParaRPr lang="zh-CN" altLang="zh-CN" sz="2400" b="1" i="1">
              <a:latin typeface="楷体" panose="02010609060101010101" charset="-122"/>
              <a:ea typeface="楷体" panose="02010609060101010101" charset="-122"/>
              <a:sym typeface="Times New Roman" panose="02020603050405020304" pitchFamily="18" charset="0"/>
            </a:endParaRPr>
          </a:p>
        </p:txBody>
      </p:sp>
      <p:sp>
        <p:nvSpPr>
          <p:cNvPr id="15365" name="TextBox 7000"/>
          <p:cNvSpPr>
            <a:spLocks noChangeArrowheads="1"/>
          </p:cNvSpPr>
          <p:nvPr/>
        </p:nvSpPr>
        <p:spPr bwMode="auto">
          <a:xfrm>
            <a:off x="2190072" y="1597215"/>
            <a:ext cx="5760480" cy="3987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ctr">
            <a:spAutoFit/>
          </a:bodyPr>
          <a:lstStyle/>
          <a:p>
            <a:pPr eaLnBrk="1" hangingPunct="1">
              <a:buFont typeface="Arial" panose="020B0604020202020204" pitchFamily="34" charset="0"/>
              <a:buNone/>
            </a:pPr>
            <a:r>
              <a:rPr lang="en-US" altLang="zh-CN" sz="2000" dirty="0" smtClean="0">
                <a:solidFill>
                  <a:schemeClr val="bg1"/>
                </a:solidFill>
                <a:latin typeface="微软雅黑" panose="020B0503020204020204" pitchFamily="34" charset="-122"/>
                <a:ea typeface="微软雅黑" panose="020B0503020204020204" pitchFamily="34" charset="-122"/>
                <a:cs typeface="楷体" panose="02010609060101010101" charset="-122"/>
                <a:sym typeface="Arial Black" panose="020B0A04020102020204" pitchFamily="34" charset="0"/>
              </a:rPr>
              <a:t>02 </a:t>
            </a:r>
            <a:r>
              <a:rPr lang="zh-CN" altLang="en-US" sz="2000" dirty="0" smtClean="0">
                <a:solidFill>
                  <a:schemeClr val="bg1"/>
                </a:solidFill>
                <a:latin typeface="微软雅黑" panose="020B0503020204020204" pitchFamily="34" charset="-122"/>
                <a:ea typeface="微软雅黑" panose="020B0503020204020204" pitchFamily="34" charset="-122"/>
                <a:cs typeface="楷体" panose="02010609060101010101" charset="-122"/>
                <a:sym typeface="Arial Black" panose="020B0A04020102020204" pitchFamily="34" charset="0"/>
              </a:rPr>
              <a:t>编制</a:t>
            </a:r>
            <a:r>
              <a:rPr lang="en-US" altLang="zh-CN" sz="2000" dirty="0" smtClean="0">
                <a:solidFill>
                  <a:schemeClr val="bg1"/>
                </a:solidFill>
                <a:latin typeface="微软雅黑" panose="020B0503020204020204" pitchFamily="34" charset="-122"/>
                <a:ea typeface="微软雅黑" panose="020B0503020204020204" pitchFamily="34" charset="-122"/>
                <a:cs typeface="楷体" panose="02010609060101010101" charset="-122"/>
                <a:sym typeface="Arial Black" panose="020B0A04020102020204" pitchFamily="34" charset="0"/>
              </a:rPr>
              <a:t>“</a:t>
            </a:r>
            <a:r>
              <a:rPr lang="zh-CN" altLang="en-US" sz="2000" dirty="0" smtClean="0">
                <a:solidFill>
                  <a:schemeClr val="bg1"/>
                </a:solidFill>
                <a:latin typeface="微软雅黑" panose="020B0503020204020204" pitchFamily="34" charset="-122"/>
                <a:ea typeface="微软雅黑" panose="020B0503020204020204" pitchFamily="34" charset="-122"/>
                <a:cs typeface="楷体" panose="02010609060101010101" charset="-122"/>
                <a:sym typeface="Arial Black" panose="020B0A04020102020204" pitchFamily="34" charset="0"/>
              </a:rPr>
              <a:t>地方标准</a:t>
            </a:r>
            <a:r>
              <a:rPr lang="en-US" altLang="zh-CN" sz="2000" dirty="0" smtClean="0">
                <a:solidFill>
                  <a:schemeClr val="bg1"/>
                </a:solidFill>
                <a:latin typeface="微软雅黑" panose="020B0503020204020204" pitchFamily="34" charset="-122"/>
                <a:ea typeface="微软雅黑" panose="020B0503020204020204" pitchFamily="34" charset="-122"/>
                <a:cs typeface="楷体" panose="02010609060101010101" charset="-122"/>
                <a:sym typeface="Arial Black" panose="020B0A04020102020204" pitchFamily="34" charset="0"/>
              </a:rPr>
              <a:t>”</a:t>
            </a:r>
            <a:r>
              <a:rPr lang="zh-CN" altLang="en-US" sz="2000" dirty="0" smtClean="0">
                <a:solidFill>
                  <a:schemeClr val="bg1"/>
                </a:solidFill>
                <a:latin typeface="微软雅黑" panose="020B0503020204020204" pitchFamily="34" charset="-122"/>
                <a:ea typeface="微软雅黑" panose="020B0503020204020204" pitchFamily="34" charset="-122"/>
                <a:cs typeface="楷体" panose="02010609060101010101" charset="-122"/>
                <a:sym typeface="Arial Black" panose="020B0A04020102020204" pitchFamily="34" charset="0"/>
              </a:rPr>
              <a:t>目的及必要性</a:t>
            </a:r>
            <a:endParaRPr lang="zh-CN" altLang="en-US" sz="2000" dirty="0" smtClean="0">
              <a:solidFill>
                <a:schemeClr val="bg1"/>
              </a:solidFill>
              <a:latin typeface="微软雅黑" panose="020B0503020204020204" pitchFamily="34" charset="-122"/>
              <a:ea typeface="微软雅黑" panose="020B0503020204020204" pitchFamily="34" charset="-122"/>
              <a:cs typeface="楷体" panose="02010609060101010101" charset="-122"/>
              <a:sym typeface="Arial Black" panose="020B0A04020102020204" pitchFamily="34" charset="0"/>
            </a:endParaRPr>
          </a:p>
        </p:txBody>
      </p:sp>
      <p:sp>
        <p:nvSpPr>
          <p:cNvPr id="15366" name="TextBox 1840"/>
          <p:cNvSpPr>
            <a:spLocks noChangeArrowheads="1"/>
          </p:cNvSpPr>
          <p:nvPr/>
        </p:nvSpPr>
        <p:spPr bwMode="auto">
          <a:xfrm>
            <a:off x="2190115" y="2668270"/>
            <a:ext cx="4469765" cy="3987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ctr">
            <a:spAutoFit/>
          </a:bodyPr>
          <a:lstStyle/>
          <a:p>
            <a:pPr eaLnBrk="1" hangingPunct="1">
              <a:buFont typeface="Arial" panose="020B0604020202020204" pitchFamily="34" charset="0"/>
              <a:buNone/>
            </a:pPr>
            <a:r>
              <a:rPr lang="en-US" altLang="zh-CN" sz="2000" dirty="0" smtClean="0">
                <a:solidFill>
                  <a:schemeClr val="bg1"/>
                </a:solidFill>
                <a:latin typeface="微软雅黑" panose="020B0503020204020204" pitchFamily="34" charset="-122"/>
                <a:ea typeface="微软雅黑" panose="020B0503020204020204" pitchFamily="34" charset="-122"/>
                <a:sym typeface="Arial Black" panose="020B0A04020102020204" pitchFamily="34" charset="0"/>
              </a:rPr>
              <a:t>04 </a:t>
            </a:r>
            <a:r>
              <a:rPr lang="zh-CN" altLang="en-US" sz="2000" dirty="0" smtClean="0">
                <a:solidFill>
                  <a:schemeClr val="bg1"/>
                </a:solidFill>
                <a:latin typeface="微软雅黑" panose="020B0503020204020204" pitchFamily="34" charset="-122"/>
                <a:ea typeface="微软雅黑" panose="020B0503020204020204" pitchFamily="34" charset="-122"/>
                <a:sym typeface="Arial Black" panose="020B0A04020102020204" pitchFamily="34" charset="0"/>
              </a:rPr>
              <a:t>编制起草人及编制原则和依据</a:t>
            </a:r>
            <a:endParaRPr lang="zh-CN" altLang="en-US" sz="2000" dirty="0" smtClean="0">
              <a:solidFill>
                <a:schemeClr val="bg1"/>
              </a:solidFill>
              <a:latin typeface="微软雅黑" panose="020B0503020204020204" pitchFamily="34" charset="-122"/>
              <a:ea typeface="微软雅黑" panose="020B0503020204020204" pitchFamily="34" charset="-122"/>
              <a:sym typeface="Arial Black" panose="020B0A04020102020204" pitchFamily="34" charset="0"/>
            </a:endParaRPr>
          </a:p>
        </p:txBody>
      </p:sp>
      <p:sp>
        <p:nvSpPr>
          <p:cNvPr id="15367" name="圆角矩形 6999"/>
          <p:cNvSpPr/>
          <p:nvPr/>
        </p:nvSpPr>
        <p:spPr bwMode="auto">
          <a:xfrm>
            <a:off x="2196465" y="989330"/>
            <a:ext cx="6430645" cy="457200"/>
          </a:xfrm>
          <a:prstGeom prst="roundRect">
            <a:avLst>
              <a:gd name="adj" fmla="val 11375"/>
            </a:avLst>
          </a:prstGeom>
          <a:solidFill>
            <a:schemeClr val="accent2"/>
          </a:solidFill>
          <a:ln>
            <a:noFill/>
          </a:ln>
          <a:extLst>
            <a:ext uri="{91240B29-F687-4F45-9708-019B960494DF}">
              <a14:hiddenLine xmlns:a14="http://schemas.microsoft.com/office/drawing/2010/main" w="9525">
                <a:solidFill>
                  <a:srgbClr val="000000"/>
                </a:solidFill>
                <a:round/>
              </a14:hiddenLine>
            </a:ext>
          </a:extLst>
        </p:spPr>
        <p:txBody>
          <a:bodyPr/>
          <a:lstStyle/>
          <a:p>
            <a:pPr>
              <a:buFont typeface="Arial" panose="020B0604020202020204" pitchFamily="34" charset="0"/>
              <a:buNone/>
            </a:pPr>
            <a:endParaRPr lang="zh-CN" altLang="zh-CN" sz="2400" b="1" i="1">
              <a:latin typeface="楷体" panose="02010609060101010101" charset="-122"/>
              <a:ea typeface="楷体" panose="02010609060101010101" charset="-122"/>
              <a:sym typeface="Times New Roman" panose="02020603050405020304" pitchFamily="18" charset="0"/>
            </a:endParaRPr>
          </a:p>
        </p:txBody>
      </p:sp>
      <p:sp>
        <p:nvSpPr>
          <p:cNvPr id="15368" name="TextBox 7000"/>
          <p:cNvSpPr>
            <a:spLocks noChangeArrowheads="1"/>
          </p:cNvSpPr>
          <p:nvPr/>
        </p:nvSpPr>
        <p:spPr bwMode="auto">
          <a:xfrm>
            <a:off x="2195787" y="1026681"/>
            <a:ext cx="4622165" cy="3987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ctr">
            <a:spAutoFit/>
          </a:bodyPr>
          <a:lstStyle/>
          <a:p>
            <a:pPr eaLnBrk="1" hangingPunct="1">
              <a:buFont typeface="Arial" panose="020B0604020202020204" pitchFamily="34" charset="0"/>
              <a:buNone/>
            </a:pPr>
            <a:r>
              <a:rPr lang="en-US" altLang="zh-CN" sz="2000" dirty="0" smtClean="0">
                <a:solidFill>
                  <a:schemeClr val="bg1"/>
                </a:solidFill>
                <a:latin typeface="微软雅黑" panose="020B0503020204020204" pitchFamily="34" charset="-122"/>
                <a:ea typeface="微软雅黑" panose="020B0503020204020204" pitchFamily="34" charset="-122"/>
                <a:cs typeface="楷体" panose="02010609060101010101" charset="-122"/>
                <a:sym typeface="Arial Black" panose="020B0A04020102020204" pitchFamily="34" charset="0"/>
              </a:rPr>
              <a:t>01 </a:t>
            </a:r>
            <a:r>
              <a:rPr lang="zh-CN" altLang="en-US" sz="2000" dirty="0" smtClean="0">
                <a:solidFill>
                  <a:schemeClr val="bg1"/>
                </a:solidFill>
                <a:latin typeface="微软雅黑" panose="020B0503020204020204" pitchFamily="34" charset="-122"/>
                <a:ea typeface="微软雅黑" panose="020B0503020204020204" pitchFamily="34" charset="-122"/>
                <a:cs typeface="楷体" panose="02010609060101010101" charset="-122"/>
                <a:sym typeface="Arial Black" panose="020B0A04020102020204" pitchFamily="34" charset="0"/>
              </a:rPr>
              <a:t>吊篮行业的背景现状</a:t>
            </a:r>
            <a:endParaRPr lang="zh-CN" altLang="en-US" sz="2000" dirty="0">
              <a:solidFill>
                <a:schemeClr val="bg1"/>
              </a:solidFill>
              <a:latin typeface="微软雅黑" panose="020B0503020204020204" pitchFamily="34" charset="-122"/>
              <a:ea typeface="微软雅黑" panose="020B0503020204020204" pitchFamily="34" charset="-122"/>
              <a:cs typeface="楷体" panose="02010609060101010101" charset="-122"/>
              <a:sym typeface="Arial Black" panose="020B0A04020102020204" pitchFamily="34" charset="0"/>
            </a:endParaRPr>
          </a:p>
        </p:txBody>
      </p:sp>
      <p:sp>
        <p:nvSpPr>
          <p:cNvPr id="15371" name="圆角矩形 1821"/>
          <p:cNvSpPr/>
          <p:nvPr/>
        </p:nvSpPr>
        <p:spPr bwMode="auto">
          <a:xfrm>
            <a:off x="2201545" y="2139950"/>
            <a:ext cx="6449060" cy="398780"/>
          </a:xfrm>
          <a:prstGeom prst="roundRect">
            <a:avLst>
              <a:gd name="adj" fmla="val 11375"/>
            </a:avLst>
          </a:prstGeom>
          <a:solidFill>
            <a:schemeClr val="accent2"/>
          </a:solidFill>
          <a:ln>
            <a:noFill/>
          </a:ln>
          <a:extLst>
            <a:ext uri="{91240B29-F687-4F45-9708-019B960494DF}">
              <a14:hiddenLine xmlns:a14="http://schemas.microsoft.com/office/drawing/2010/main" w="9525">
                <a:solidFill>
                  <a:srgbClr val="000000"/>
                </a:solidFill>
                <a:round/>
              </a14:hiddenLine>
            </a:ext>
          </a:extLst>
        </p:spPr>
        <p:txBody>
          <a:bodyPr/>
          <a:lstStyle/>
          <a:p>
            <a:pPr>
              <a:buFont typeface="Arial" panose="020B0604020202020204" pitchFamily="34" charset="0"/>
              <a:buNone/>
            </a:pPr>
            <a:endParaRPr lang="zh-CN" altLang="zh-CN" sz="2400" b="1" i="1">
              <a:latin typeface="楷体" panose="02010609060101010101" charset="-122"/>
              <a:ea typeface="楷体" panose="02010609060101010101" charset="-122"/>
              <a:sym typeface="Times New Roman" panose="02020603050405020304" pitchFamily="18" charset="0"/>
            </a:endParaRPr>
          </a:p>
        </p:txBody>
      </p:sp>
      <p:sp>
        <p:nvSpPr>
          <p:cNvPr id="15372" name="TextBox 1840"/>
          <p:cNvSpPr>
            <a:spLocks noChangeArrowheads="1"/>
          </p:cNvSpPr>
          <p:nvPr/>
        </p:nvSpPr>
        <p:spPr bwMode="auto">
          <a:xfrm>
            <a:off x="2201545" y="2139633"/>
            <a:ext cx="6009640" cy="3987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ctr">
            <a:spAutoFit/>
          </a:bodyPr>
          <a:lstStyle/>
          <a:p>
            <a:pPr eaLnBrk="1" hangingPunct="1">
              <a:buFont typeface="Arial" panose="020B0604020202020204" pitchFamily="34" charset="0"/>
              <a:buNone/>
            </a:pPr>
            <a:r>
              <a:rPr lang="en-US" altLang="zh-CN" sz="2000" dirty="0" smtClean="0">
                <a:solidFill>
                  <a:schemeClr val="bg1"/>
                </a:solidFill>
                <a:latin typeface="微软雅黑" panose="020B0503020204020204" pitchFamily="34" charset="-122"/>
                <a:ea typeface="微软雅黑" panose="020B0503020204020204" pitchFamily="34" charset="-122"/>
                <a:sym typeface="Arial Black" panose="020B0A04020102020204" pitchFamily="34" charset="0"/>
              </a:rPr>
              <a:t>03“</a:t>
            </a:r>
            <a:r>
              <a:rPr lang="zh-CN" altLang="en-US" sz="2000" dirty="0" smtClean="0">
                <a:solidFill>
                  <a:schemeClr val="bg1"/>
                </a:solidFill>
                <a:latin typeface="微软雅黑" panose="020B0503020204020204" pitchFamily="34" charset="-122"/>
                <a:ea typeface="微软雅黑" panose="020B0503020204020204" pitchFamily="34" charset="-122"/>
                <a:sym typeface="Arial Black" panose="020B0A04020102020204" pitchFamily="34" charset="0"/>
              </a:rPr>
              <a:t>地方标准</a:t>
            </a:r>
            <a:r>
              <a:rPr lang="en-US" altLang="zh-CN" sz="2000" dirty="0" smtClean="0">
                <a:solidFill>
                  <a:schemeClr val="bg1"/>
                </a:solidFill>
                <a:latin typeface="微软雅黑" panose="020B0503020204020204" pitchFamily="34" charset="-122"/>
                <a:ea typeface="微软雅黑" panose="020B0503020204020204" pitchFamily="34" charset="-122"/>
                <a:sym typeface="Arial Black" panose="020B0A04020102020204" pitchFamily="34" charset="0"/>
              </a:rPr>
              <a:t>“</a:t>
            </a:r>
            <a:r>
              <a:rPr lang="zh-CN" altLang="en-US" sz="2000" dirty="0" smtClean="0">
                <a:solidFill>
                  <a:schemeClr val="bg1"/>
                </a:solidFill>
                <a:latin typeface="微软雅黑" panose="020B0503020204020204" pitchFamily="34" charset="-122"/>
                <a:ea typeface="微软雅黑" panose="020B0503020204020204" pitchFamily="34" charset="-122"/>
                <a:sym typeface="Arial Black" panose="020B0A04020102020204" pitchFamily="34" charset="0"/>
              </a:rPr>
              <a:t>编制任务及编制单位</a:t>
            </a:r>
            <a:endParaRPr lang="zh-CN" altLang="en-US" sz="2000" dirty="0" smtClean="0">
              <a:solidFill>
                <a:schemeClr val="bg1"/>
              </a:solidFill>
              <a:latin typeface="微软雅黑" panose="020B0503020204020204" pitchFamily="34" charset="-122"/>
              <a:ea typeface="微软雅黑" panose="020B0503020204020204" pitchFamily="34" charset="-122"/>
              <a:sym typeface="Arial Black" panose="020B0A04020102020204" pitchFamily="34" charset="0"/>
            </a:endParaRPr>
          </a:p>
        </p:txBody>
      </p:sp>
      <p:sp>
        <p:nvSpPr>
          <p:cNvPr id="13" name="标题 1"/>
          <p:cNvSpPr>
            <a:spLocks noChangeArrowheads="1"/>
          </p:cNvSpPr>
          <p:nvPr/>
        </p:nvSpPr>
        <p:spPr bwMode="auto">
          <a:xfrm>
            <a:off x="467658" y="2643756"/>
            <a:ext cx="1800225" cy="5583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bevel/>
              </a14:hiddenLine>
            </a:ext>
          </a:extLst>
        </p:spPr>
        <p:txBody>
          <a:bodyPr lIns="0" tIns="0" rIns="0" bIns="0" anchor="ctr"/>
          <a:lstStyle/>
          <a:p>
            <a:pPr algn="ctr">
              <a:lnSpc>
                <a:spcPct val="85000"/>
              </a:lnSpc>
              <a:buFont typeface="Arial" panose="020B0604020202020204" pitchFamily="34" charset="0"/>
              <a:buNone/>
            </a:pPr>
            <a:r>
              <a:rPr lang="en-US" altLang="zh-CN" sz="2800" dirty="0">
                <a:solidFill>
                  <a:srgbClr val="7F7F7F"/>
                </a:solidFill>
                <a:latin typeface="微软雅黑" panose="020B0503020204020204" pitchFamily="34" charset="-122"/>
                <a:ea typeface="微软雅黑" panose="020B0503020204020204" pitchFamily="34" charset="-122"/>
                <a:sym typeface="Arial" panose="020B0604020202020204" pitchFamily="34" charset="0"/>
              </a:rPr>
              <a:t>Contents</a:t>
            </a:r>
            <a:endParaRPr lang="en-US" altLang="zh-CN" sz="2800" dirty="0">
              <a:solidFill>
                <a:srgbClr val="7F7F7F"/>
              </a:solidFill>
              <a:latin typeface="微软雅黑" panose="020B0503020204020204" pitchFamily="34" charset="-122"/>
              <a:ea typeface="微软雅黑" panose="020B0503020204020204" pitchFamily="34" charset="-122"/>
              <a:sym typeface="华文新魏" panose="02010800040101010101" pitchFamily="2" charset="-122"/>
            </a:endParaRPr>
          </a:p>
        </p:txBody>
      </p:sp>
      <p:sp>
        <p:nvSpPr>
          <p:cNvPr id="3" name="圆角矩形 1821"/>
          <p:cNvSpPr/>
          <p:nvPr/>
        </p:nvSpPr>
        <p:spPr bwMode="auto">
          <a:xfrm>
            <a:off x="2190115" y="3202305"/>
            <a:ext cx="6449695" cy="440055"/>
          </a:xfrm>
          <a:prstGeom prst="roundRect">
            <a:avLst>
              <a:gd name="adj" fmla="val 11375"/>
            </a:avLst>
          </a:prstGeom>
          <a:solidFill>
            <a:schemeClr val="accent2"/>
          </a:solidFill>
          <a:ln>
            <a:noFill/>
          </a:ln>
          <a:extLst>
            <a:ext uri="{91240B29-F687-4F45-9708-019B960494DF}">
              <a14:hiddenLine xmlns:a14="http://schemas.microsoft.com/office/drawing/2010/main" w="9525">
                <a:solidFill>
                  <a:srgbClr val="000000"/>
                </a:solidFill>
                <a:round/>
              </a14:hiddenLine>
            </a:ext>
          </a:extLst>
        </p:spPr>
        <p:txBody>
          <a:bodyPr/>
          <a:p>
            <a:pPr eaLnBrk="1" hangingPunct="1">
              <a:buFont typeface="Arial" panose="020B0604020202020204" pitchFamily="34" charset="0"/>
              <a:buNone/>
            </a:pPr>
            <a:r>
              <a:rPr lang="en-US" altLang="zh-CN" sz="2000" dirty="0" smtClean="0">
                <a:solidFill>
                  <a:schemeClr val="bg1"/>
                </a:solidFill>
                <a:latin typeface="微软雅黑" panose="020B0503020204020204" pitchFamily="34" charset="-122"/>
                <a:ea typeface="微软雅黑" panose="020B0503020204020204" pitchFamily="34" charset="-122"/>
                <a:sym typeface="Arial Black" panose="020B0A04020102020204" pitchFamily="34" charset="0"/>
              </a:rPr>
              <a:t>05 </a:t>
            </a:r>
            <a:r>
              <a:rPr lang="zh-CN" altLang="en-US" sz="2000" dirty="0" smtClean="0">
                <a:solidFill>
                  <a:schemeClr val="bg1"/>
                </a:solidFill>
                <a:latin typeface="微软雅黑" panose="020B0503020204020204" pitchFamily="34" charset="-122"/>
                <a:ea typeface="微软雅黑" panose="020B0503020204020204" pitchFamily="34" charset="-122"/>
                <a:sym typeface="Arial Black" panose="020B0A04020102020204" pitchFamily="34" charset="0"/>
              </a:rPr>
              <a:t>预期经济效益与现行法律法规、国标、行业标准关系</a:t>
            </a:r>
            <a:endParaRPr lang="zh-CN" altLang="en-US" sz="2000" b="1" i="1" dirty="0" smtClean="0">
              <a:solidFill>
                <a:schemeClr val="bg1"/>
              </a:solidFill>
              <a:latin typeface="微软雅黑" panose="020B0503020204020204" pitchFamily="34" charset="-122"/>
              <a:ea typeface="微软雅黑" panose="020B0503020204020204" pitchFamily="34" charset="-122"/>
              <a:sym typeface="Arial Black" panose="020B0A04020102020204" pitchFamily="34" charset="0"/>
            </a:endParaRPr>
          </a:p>
        </p:txBody>
      </p:sp>
      <p:sp>
        <p:nvSpPr>
          <p:cNvPr id="4" name="圆角矩形 1821"/>
          <p:cNvSpPr/>
          <p:nvPr/>
        </p:nvSpPr>
        <p:spPr bwMode="auto">
          <a:xfrm>
            <a:off x="2201545" y="3723640"/>
            <a:ext cx="6448425" cy="504825"/>
          </a:xfrm>
          <a:prstGeom prst="roundRect">
            <a:avLst>
              <a:gd name="adj" fmla="val 11375"/>
            </a:avLst>
          </a:prstGeom>
          <a:solidFill>
            <a:schemeClr val="accent2"/>
          </a:solidFill>
          <a:ln>
            <a:noFill/>
          </a:ln>
          <a:extLst>
            <a:ext uri="{91240B29-F687-4F45-9708-019B960494DF}">
              <a14:hiddenLine xmlns:a14="http://schemas.microsoft.com/office/drawing/2010/main" w="9525">
                <a:solidFill>
                  <a:srgbClr val="000000"/>
                </a:solidFill>
                <a:round/>
              </a14:hiddenLine>
            </a:ext>
          </a:extLst>
        </p:spPr>
        <p:txBody>
          <a:bodyPr/>
          <a:lstStyle/>
          <a:p>
            <a:pPr eaLnBrk="1" hangingPunct="1">
              <a:buFont typeface="Arial" panose="020B0604020202020204" pitchFamily="34" charset="0"/>
              <a:buNone/>
            </a:pPr>
            <a:r>
              <a:rPr lang="en-US" altLang="zh-CN" sz="2000" dirty="0" smtClean="0">
                <a:solidFill>
                  <a:schemeClr val="bg1"/>
                </a:solidFill>
                <a:latin typeface="微软雅黑" panose="020B0503020204020204" pitchFamily="34" charset="-122"/>
                <a:ea typeface="微软雅黑" panose="020B0503020204020204" pitchFamily="34" charset="-122"/>
                <a:sym typeface="Arial Black" panose="020B0A04020102020204" pitchFamily="34" charset="0"/>
              </a:rPr>
              <a:t>06 </a:t>
            </a:r>
            <a:r>
              <a:rPr lang="zh-CN" altLang="en-US" sz="2000" dirty="0" smtClean="0">
                <a:solidFill>
                  <a:schemeClr val="bg1"/>
                </a:solidFill>
                <a:latin typeface="微软雅黑" panose="020B0503020204020204" pitchFamily="34" charset="-122"/>
                <a:ea typeface="微软雅黑" panose="020B0503020204020204" pitchFamily="34" charset="-122"/>
                <a:sym typeface="Arial Black" panose="020B0A04020102020204" pitchFamily="34" charset="0"/>
              </a:rPr>
              <a:t>编制过程及征求意见</a:t>
            </a:r>
            <a:endParaRPr lang="zh-CN" altLang="en-US" sz="2000" b="1" i="1" dirty="0" smtClean="0">
              <a:solidFill>
                <a:schemeClr val="bg1"/>
              </a:solidFill>
              <a:latin typeface="微软雅黑" panose="020B0503020204020204" pitchFamily="34" charset="-122"/>
              <a:ea typeface="微软雅黑" panose="020B0503020204020204" pitchFamily="34" charset="-122"/>
              <a:sym typeface="Arial Black" panose="020B0A04020102020204" pitchFamily="34"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8" name="组合 27"/>
          <p:cNvGrpSpPr/>
          <p:nvPr/>
        </p:nvGrpSpPr>
        <p:grpSpPr>
          <a:xfrm>
            <a:off x="395652" y="329707"/>
            <a:ext cx="8370697" cy="369887"/>
            <a:chOff x="395652" y="291372"/>
            <a:chExt cx="8370697" cy="369887"/>
          </a:xfrm>
        </p:grpSpPr>
        <p:sp>
          <p:nvSpPr>
            <p:cNvPr id="29" name="矩形 181"/>
            <p:cNvSpPr>
              <a:spLocks noChangeArrowheads="1"/>
            </p:cNvSpPr>
            <p:nvPr/>
          </p:nvSpPr>
          <p:spPr bwMode="auto">
            <a:xfrm>
              <a:off x="683676" y="291372"/>
              <a:ext cx="2449512" cy="368300"/>
            </a:xfrm>
            <a:prstGeom prst="rect">
              <a:avLst/>
            </a:prstGeom>
            <a:noFill/>
            <a:ln>
              <a:noFill/>
            </a:ln>
          </p:spPr>
          <p:txBody>
            <a:bodyPr>
              <a:spAutoFit/>
            </a:bodyPr>
            <a:lstStyle/>
            <a:p>
              <a:pPr eaLnBrk="1" hangingPunct="1">
                <a:buFont typeface="Arial" panose="020B0604020202020204" pitchFamily="34" charset="0"/>
                <a:buNone/>
              </a:pPr>
              <a:r>
                <a:rPr lang="zh-CN" altLang="en-US" dirty="0" smtClean="0">
                  <a:solidFill>
                    <a:schemeClr val="bg1">
                      <a:lumMod val="50000"/>
                    </a:schemeClr>
                  </a:solidFill>
                  <a:latin typeface="华文中宋" panose="02010600040101010101" pitchFamily="2" charset="-122"/>
                  <a:ea typeface="华文中宋" panose="02010600040101010101" pitchFamily="2" charset="-122"/>
                  <a:sym typeface="微软雅黑" panose="020B0503020204020204" pitchFamily="34" charset="-122"/>
                </a:rPr>
                <a:t>中国吊篮行业背景</a:t>
              </a:r>
              <a:endParaRPr lang="zh-CN" altLang="en-US" dirty="0">
                <a:solidFill>
                  <a:schemeClr val="bg1">
                    <a:lumMod val="50000"/>
                  </a:schemeClr>
                </a:solidFill>
                <a:latin typeface="华文中宋" panose="02010600040101010101" pitchFamily="2" charset="-122"/>
                <a:ea typeface="华文中宋" panose="02010600040101010101" pitchFamily="2" charset="-122"/>
                <a:sym typeface="微软雅黑" panose="020B0503020204020204" pitchFamily="34" charset="-122"/>
              </a:endParaRPr>
            </a:p>
          </p:txBody>
        </p:sp>
        <p:cxnSp>
          <p:nvCxnSpPr>
            <p:cNvPr id="30" name="直接连接符 29"/>
            <p:cNvCxnSpPr/>
            <p:nvPr/>
          </p:nvCxnSpPr>
          <p:spPr>
            <a:xfrm>
              <a:off x="683676" y="661259"/>
              <a:ext cx="8082673" cy="0"/>
            </a:xfrm>
            <a:prstGeom prst="line">
              <a:avLst/>
            </a:prstGeom>
            <a:ln>
              <a:solidFill>
                <a:schemeClr val="accent2"/>
              </a:solidFill>
            </a:ln>
          </p:spPr>
          <p:style>
            <a:lnRef idx="1">
              <a:schemeClr val="accent1"/>
            </a:lnRef>
            <a:fillRef idx="0">
              <a:schemeClr val="accent1"/>
            </a:fillRef>
            <a:effectRef idx="0">
              <a:schemeClr val="accent1"/>
            </a:effectRef>
            <a:fontRef idx="minor">
              <a:schemeClr val="tx1"/>
            </a:fontRef>
          </p:style>
        </p:cxnSp>
        <p:sp>
          <p:nvSpPr>
            <p:cNvPr id="31" name="矩形 30"/>
            <p:cNvSpPr/>
            <p:nvPr/>
          </p:nvSpPr>
          <p:spPr>
            <a:xfrm>
              <a:off x="395652" y="390364"/>
              <a:ext cx="203318" cy="188462"/>
            </a:xfrm>
            <a:prstGeom prst="rect">
              <a:avLst/>
            </a:prstGeom>
            <a:solidFill>
              <a:schemeClr val="bg1"/>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2" name="矩形 31"/>
            <p:cNvSpPr/>
            <p:nvPr/>
          </p:nvSpPr>
          <p:spPr>
            <a:xfrm>
              <a:off x="536740" y="527978"/>
              <a:ext cx="109825" cy="109825"/>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aphicFrame>
        <p:nvGraphicFramePr>
          <p:cNvPr id="2" name="图示 1"/>
          <p:cNvGraphicFramePr/>
          <p:nvPr/>
        </p:nvGraphicFramePr>
        <p:xfrm>
          <a:off x="593034" y="908495"/>
          <a:ext cx="8082673" cy="3966812"/>
        </p:xfrm>
        <a:graphic>
          <a:graphicData uri="http://schemas.openxmlformats.org/drawingml/2006/diagram">
            <dgm:relIds xmlns:dgm="http://schemas.openxmlformats.org/drawingml/2006/diagram" xmlns:r="http://schemas.openxmlformats.org/officeDocument/2006/relationships" r:dm="rId1" r:lo="rId2" r:qs="rId3" r:cs="rId4"/>
          </a:graphicData>
        </a:graphic>
      </p:graphicFrame>
      <p:sp>
        <p:nvSpPr>
          <p:cNvPr id="3" name="TextBox 2"/>
          <p:cNvSpPr txBox="1"/>
          <p:nvPr/>
        </p:nvSpPr>
        <p:spPr>
          <a:xfrm>
            <a:off x="809688" y="1223182"/>
            <a:ext cx="327334" cy="369332"/>
          </a:xfrm>
          <a:prstGeom prst="rect">
            <a:avLst/>
          </a:prstGeom>
          <a:noFill/>
        </p:spPr>
        <p:txBody>
          <a:bodyPr wrap="none" rtlCol="0">
            <a:spAutoFit/>
          </a:bodyPr>
          <a:lstStyle/>
          <a:p>
            <a:r>
              <a:rPr lang="en-US" altLang="zh-CN" b="1" dirty="0" smtClean="0">
                <a:latin typeface="微软雅黑" panose="020B0503020204020204" pitchFamily="34" charset="-122"/>
                <a:ea typeface="微软雅黑" panose="020B0503020204020204" pitchFamily="34" charset="-122"/>
              </a:rPr>
              <a:t>1</a:t>
            </a:r>
            <a:endParaRPr lang="zh-CN" altLang="en-US" b="1" dirty="0">
              <a:latin typeface="微软雅黑" panose="020B0503020204020204" pitchFamily="34" charset="-122"/>
              <a:ea typeface="微软雅黑" panose="020B0503020204020204" pitchFamily="34" charset="-122"/>
            </a:endParaRPr>
          </a:p>
        </p:txBody>
      </p:sp>
      <p:sp>
        <p:nvSpPr>
          <p:cNvPr id="34" name="TextBox 33"/>
          <p:cNvSpPr txBox="1"/>
          <p:nvPr/>
        </p:nvSpPr>
        <p:spPr>
          <a:xfrm>
            <a:off x="1169718" y="1966515"/>
            <a:ext cx="327334" cy="369332"/>
          </a:xfrm>
          <a:prstGeom prst="rect">
            <a:avLst/>
          </a:prstGeom>
          <a:noFill/>
        </p:spPr>
        <p:txBody>
          <a:bodyPr wrap="none" rtlCol="0">
            <a:spAutoFit/>
          </a:bodyPr>
          <a:lstStyle/>
          <a:p>
            <a:r>
              <a:rPr lang="en-US" altLang="zh-CN" b="1" dirty="0" smtClean="0">
                <a:latin typeface="微软雅黑" panose="020B0503020204020204" pitchFamily="34" charset="-122"/>
                <a:ea typeface="微软雅黑" panose="020B0503020204020204" pitchFamily="34" charset="-122"/>
              </a:rPr>
              <a:t>2</a:t>
            </a:r>
            <a:endParaRPr lang="zh-CN" altLang="en-US" b="1" dirty="0">
              <a:latin typeface="微软雅黑" panose="020B0503020204020204" pitchFamily="34" charset="-122"/>
              <a:ea typeface="微软雅黑" panose="020B0503020204020204" pitchFamily="34" charset="-122"/>
            </a:endParaRPr>
          </a:p>
        </p:txBody>
      </p:sp>
      <p:sp>
        <p:nvSpPr>
          <p:cNvPr id="35" name="TextBox 34"/>
          <p:cNvSpPr txBox="1"/>
          <p:nvPr/>
        </p:nvSpPr>
        <p:spPr>
          <a:xfrm>
            <a:off x="1279323" y="2707439"/>
            <a:ext cx="327334" cy="369332"/>
          </a:xfrm>
          <a:prstGeom prst="rect">
            <a:avLst/>
          </a:prstGeom>
          <a:noFill/>
        </p:spPr>
        <p:txBody>
          <a:bodyPr wrap="none" rtlCol="0">
            <a:spAutoFit/>
          </a:bodyPr>
          <a:lstStyle/>
          <a:p>
            <a:r>
              <a:rPr lang="en-US" altLang="zh-CN" b="1" dirty="0" smtClean="0">
                <a:latin typeface="微软雅黑" panose="020B0503020204020204" pitchFamily="34" charset="-122"/>
                <a:ea typeface="微软雅黑" panose="020B0503020204020204" pitchFamily="34" charset="-122"/>
              </a:rPr>
              <a:t>3</a:t>
            </a:r>
            <a:endParaRPr lang="zh-CN" altLang="en-US" b="1" dirty="0">
              <a:latin typeface="微软雅黑" panose="020B0503020204020204" pitchFamily="34" charset="-122"/>
              <a:ea typeface="微软雅黑" panose="020B0503020204020204" pitchFamily="34" charset="-122"/>
            </a:endParaRPr>
          </a:p>
        </p:txBody>
      </p:sp>
      <p:sp>
        <p:nvSpPr>
          <p:cNvPr id="36" name="TextBox 35"/>
          <p:cNvSpPr txBox="1"/>
          <p:nvPr/>
        </p:nvSpPr>
        <p:spPr>
          <a:xfrm>
            <a:off x="1169718" y="3448907"/>
            <a:ext cx="327334" cy="369332"/>
          </a:xfrm>
          <a:prstGeom prst="rect">
            <a:avLst/>
          </a:prstGeom>
          <a:noFill/>
        </p:spPr>
        <p:txBody>
          <a:bodyPr wrap="none" rtlCol="0">
            <a:spAutoFit/>
          </a:bodyPr>
          <a:lstStyle/>
          <a:p>
            <a:r>
              <a:rPr lang="en-US" altLang="zh-CN" b="1" dirty="0" smtClean="0">
                <a:latin typeface="微软雅黑" panose="020B0503020204020204" pitchFamily="34" charset="-122"/>
                <a:ea typeface="微软雅黑" panose="020B0503020204020204" pitchFamily="34" charset="-122"/>
              </a:rPr>
              <a:t>4</a:t>
            </a:r>
            <a:endParaRPr lang="zh-CN" altLang="en-US" b="1" dirty="0">
              <a:latin typeface="微软雅黑" panose="020B0503020204020204" pitchFamily="34" charset="-122"/>
              <a:ea typeface="微软雅黑" panose="020B0503020204020204" pitchFamily="34" charset="-122"/>
            </a:endParaRPr>
          </a:p>
        </p:txBody>
      </p:sp>
      <p:sp>
        <p:nvSpPr>
          <p:cNvPr id="37" name="TextBox 36"/>
          <p:cNvSpPr txBox="1"/>
          <p:nvPr/>
        </p:nvSpPr>
        <p:spPr>
          <a:xfrm>
            <a:off x="813992" y="4200758"/>
            <a:ext cx="297576" cy="369332"/>
          </a:xfrm>
          <a:prstGeom prst="rect">
            <a:avLst/>
          </a:prstGeom>
          <a:noFill/>
        </p:spPr>
        <p:txBody>
          <a:bodyPr wrap="none" rtlCol="0">
            <a:spAutoFit/>
          </a:bodyPr>
          <a:lstStyle/>
          <a:p>
            <a:r>
              <a:rPr lang="en-US" altLang="zh-CN" b="1" dirty="0" smtClean="0">
                <a:latin typeface="微软雅黑" panose="020B0503020204020204" pitchFamily="34" charset="-122"/>
                <a:ea typeface="微软雅黑" panose="020B0503020204020204" pitchFamily="34" charset="-122"/>
              </a:rPr>
              <a:t>5</a:t>
            </a:r>
            <a:endParaRPr lang="zh-CN" altLang="en-US" b="1" dirty="0">
              <a:latin typeface="微软雅黑" panose="020B0503020204020204" pitchFamily="34" charset="-122"/>
              <a:ea typeface="微软雅黑" panose="020B0503020204020204" pitchFamily="34" charset="-122"/>
            </a:endParaRPr>
          </a:p>
        </p:txBody>
      </p:sp>
      <p:sp>
        <p:nvSpPr>
          <p:cNvPr id="5" name="TextBox 4"/>
          <p:cNvSpPr txBox="1"/>
          <p:nvPr/>
        </p:nvSpPr>
        <p:spPr>
          <a:xfrm>
            <a:off x="1392332" y="1223182"/>
            <a:ext cx="4455066" cy="369332"/>
          </a:xfrm>
          <a:prstGeom prst="rect">
            <a:avLst/>
          </a:prstGeom>
          <a:noFill/>
        </p:spPr>
        <p:txBody>
          <a:bodyPr wrap="none" rtlCol="0">
            <a:spAutoFit/>
          </a:bodyPr>
          <a:lstStyle/>
          <a:p>
            <a:pPr lvl="0"/>
            <a:r>
              <a:rPr lang="zh-CN" altLang="en-US" dirty="0">
                <a:solidFill>
                  <a:schemeClr val="bg1"/>
                </a:solidFill>
                <a:latin typeface="+mn-ea"/>
                <a:ea typeface="+mn-ea"/>
              </a:rPr>
              <a:t>我国是世界上高处作业吊篮最大的生产国</a:t>
            </a:r>
            <a:r>
              <a:rPr lang="en-US" altLang="zh-CN" dirty="0" smtClean="0">
                <a:solidFill>
                  <a:schemeClr val="bg1"/>
                </a:solidFill>
                <a:latin typeface="+mn-ea"/>
                <a:ea typeface="+mn-ea"/>
              </a:rPr>
              <a:t>;</a:t>
            </a:r>
            <a:endParaRPr lang="zh-CN" altLang="en-US" dirty="0">
              <a:solidFill>
                <a:schemeClr val="bg1"/>
              </a:solidFill>
              <a:latin typeface="+mn-ea"/>
              <a:ea typeface="+mn-ea"/>
            </a:endParaRPr>
          </a:p>
        </p:txBody>
      </p:sp>
      <p:sp>
        <p:nvSpPr>
          <p:cNvPr id="16" name="TextBox 15"/>
          <p:cNvSpPr txBox="1"/>
          <p:nvPr/>
        </p:nvSpPr>
        <p:spPr>
          <a:xfrm>
            <a:off x="1691760" y="1971321"/>
            <a:ext cx="6355080" cy="368300"/>
          </a:xfrm>
          <a:prstGeom prst="rect">
            <a:avLst/>
          </a:prstGeom>
          <a:noFill/>
        </p:spPr>
        <p:txBody>
          <a:bodyPr wrap="none" rtlCol="0">
            <a:spAutoFit/>
          </a:bodyPr>
          <a:lstStyle/>
          <a:p>
            <a:pPr lvl="0"/>
            <a:r>
              <a:rPr lang="zh-CN" altLang="en-US" dirty="0">
                <a:solidFill>
                  <a:schemeClr val="bg1"/>
                </a:solidFill>
                <a:latin typeface="+mn-ea"/>
                <a:ea typeface="+mn-ea"/>
              </a:rPr>
              <a:t>我国是世界上高处作业吊篮最大的使用国</a:t>
            </a:r>
            <a:r>
              <a:rPr lang="en-US" altLang="zh-CN" dirty="0">
                <a:solidFill>
                  <a:schemeClr val="bg1"/>
                </a:solidFill>
                <a:latin typeface="+mn-ea"/>
                <a:ea typeface="+mn-ea"/>
              </a:rPr>
              <a:t>,</a:t>
            </a:r>
            <a:r>
              <a:rPr lang="zh-CN" altLang="en-US" dirty="0">
                <a:solidFill>
                  <a:schemeClr val="bg1"/>
                </a:solidFill>
                <a:latin typeface="+mn-ea"/>
                <a:ea typeface="+mn-ea"/>
              </a:rPr>
              <a:t>据统计近三百万台</a:t>
            </a:r>
            <a:r>
              <a:rPr lang="en-US" altLang="zh-CN" dirty="0">
                <a:solidFill>
                  <a:schemeClr val="bg1"/>
                </a:solidFill>
                <a:latin typeface="+mn-ea"/>
                <a:ea typeface="+mn-ea"/>
              </a:rPr>
              <a:t>;</a:t>
            </a:r>
            <a:endParaRPr lang="zh-CN" altLang="en-US" dirty="0">
              <a:solidFill>
                <a:schemeClr val="bg1"/>
              </a:solidFill>
              <a:latin typeface="+mn-ea"/>
              <a:ea typeface="+mn-ea"/>
            </a:endParaRPr>
          </a:p>
        </p:txBody>
      </p:sp>
      <p:sp>
        <p:nvSpPr>
          <p:cNvPr id="17" name="TextBox 16"/>
          <p:cNvSpPr txBox="1"/>
          <p:nvPr/>
        </p:nvSpPr>
        <p:spPr>
          <a:xfrm>
            <a:off x="1847586" y="2708689"/>
            <a:ext cx="6926580" cy="368300"/>
          </a:xfrm>
          <a:prstGeom prst="rect">
            <a:avLst/>
          </a:prstGeom>
          <a:noFill/>
        </p:spPr>
        <p:txBody>
          <a:bodyPr wrap="none" rtlCol="0">
            <a:spAutoFit/>
          </a:bodyPr>
          <a:lstStyle/>
          <a:p>
            <a:pPr lvl="0"/>
            <a:r>
              <a:rPr lang="zh-CN" altLang="en-US" dirty="0">
                <a:solidFill>
                  <a:schemeClr val="bg1"/>
                </a:solidFill>
                <a:latin typeface="+mn-ea"/>
                <a:ea typeface="+mn-ea"/>
              </a:rPr>
              <a:t>吊篮引发的安全事故虽然一般不超过</a:t>
            </a:r>
            <a:r>
              <a:rPr lang="en-US" altLang="zh-CN" dirty="0">
                <a:solidFill>
                  <a:schemeClr val="bg1"/>
                </a:solidFill>
                <a:latin typeface="+mn-ea"/>
                <a:ea typeface="+mn-ea"/>
              </a:rPr>
              <a:t>2</a:t>
            </a:r>
            <a:r>
              <a:rPr lang="zh-CN" altLang="en-US" dirty="0">
                <a:solidFill>
                  <a:schemeClr val="bg1"/>
                </a:solidFill>
                <a:latin typeface="+mn-ea"/>
                <a:ea typeface="+mn-ea"/>
              </a:rPr>
              <a:t>人</a:t>
            </a:r>
            <a:r>
              <a:rPr lang="en-US" altLang="zh-CN" dirty="0">
                <a:solidFill>
                  <a:schemeClr val="bg1"/>
                </a:solidFill>
                <a:latin typeface="+mn-ea"/>
                <a:ea typeface="+mn-ea"/>
              </a:rPr>
              <a:t>,</a:t>
            </a:r>
            <a:r>
              <a:rPr lang="zh-CN" altLang="en-US" dirty="0">
                <a:solidFill>
                  <a:schemeClr val="bg1"/>
                </a:solidFill>
                <a:latin typeface="+mn-ea"/>
                <a:ea typeface="+mn-ea"/>
              </a:rPr>
              <a:t>但事故率、伤亡率非常高</a:t>
            </a:r>
            <a:r>
              <a:rPr lang="en-US" altLang="zh-CN" dirty="0">
                <a:solidFill>
                  <a:schemeClr val="bg1"/>
                </a:solidFill>
                <a:latin typeface="+mn-ea"/>
                <a:ea typeface="+mn-ea"/>
              </a:rPr>
              <a:t>;</a:t>
            </a:r>
            <a:endParaRPr lang="zh-CN" altLang="en-US" dirty="0">
              <a:solidFill>
                <a:schemeClr val="bg1"/>
              </a:solidFill>
              <a:latin typeface="+mn-ea"/>
              <a:ea typeface="+mn-ea"/>
            </a:endParaRPr>
          </a:p>
        </p:txBody>
      </p:sp>
      <p:sp>
        <p:nvSpPr>
          <p:cNvPr id="18" name="TextBox 17"/>
          <p:cNvSpPr txBox="1"/>
          <p:nvPr/>
        </p:nvSpPr>
        <p:spPr>
          <a:xfrm>
            <a:off x="1725666" y="3469951"/>
            <a:ext cx="6583680" cy="368300"/>
          </a:xfrm>
          <a:prstGeom prst="rect">
            <a:avLst/>
          </a:prstGeom>
          <a:noFill/>
        </p:spPr>
        <p:txBody>
          <a:bodyPr wrap="none" rtlCol="0">
            <a:spAutoFit/>
          </a:bodyPr>
          <a:lstStyle/>
          <a:p>
            <a:pPr lvl="0"/>
            <a:r>
              <a:rPr lang="zh-CN" altLang="en-US" dirty="0">
                <a:solidFill>
                  <a:schemeClr val="bg1"/>
                </a:solidFill>
                <a:latin typeface="+mn-ea"/>
                <a:ea typeface="+mn-ea"/>
              </a:rPr>
              <a:t>吊篮行业划分为非特种设备</a:t>
            </a:r>
            <a:r>
              <a:rPr lang="en-US" altLang="zh-CN" dirty="0">
                <a:solidFill>
                  <a:schemeClr val="bg1"/>
                </a:solidFill>
                <a:latin typeface="+mn-ea"/>
                <a:ea typeface="+mn-ea"/>
              </a:rPr>
              <a:t>,</a:t>
            </a:r>
            <a:r>
              <a:rPr lang="zh-CN" altLang="en-US" dirty="0">
                <a:solidFill>
                  <a:schemeClr val="bg1"/>
                </a:solidFill>
                <a:latin typeface="+mn-ea"/>
                <a:ea typeface="+mn-ea"/>
              </a:rPr>
              <a:t>进入行业无门槛，管理经常被忽视</a:t>
            </a:r>
            <a:r>
              <a:rPr lang="en-US" altLang="zh-CN" dirty="0">
                <a:solidFill>
                  <a:schemeClr val="bg1"/>
                </a:solidFill>
                <a:latin typeface="+mn-ea"/>
                <a:ea typeface="+mn-ea"/>
              </a:rPr>
              <a:t>;</a:t>
            </a:r>
            <a:endParaRPr lang="zh-CN" altLang="en-US" dirty="0">
              <a:solidFill>
                <a:schemeClr val="bg1"/>
              </a:solidFill>
              <a:latin typeface="+mn-ea"/>
              <a:ea typeface="+mn-ea"/>
            </a:endParaRPr>
          </a:p>
        </p:txBody>
      </p:sp>
      <p:sp>
        <p:nvSpPr>
          <p:cNvPr id="19" name="TextBox 18"/>
          <p:cNvSpPr txBox="1"/>
          <p:nvPr/>
        </p:nvSpPr>
        <p:spPr>
          <a:xfrm>
            <a:off x="1335656" y="4200716"/>
            <a:ext cx="7272020" cy="368300"/>
          </a:xfrm>
          <a:prstGeom prst="rect">
            <a:avLst/>
          </a:prstGeom>
          <a:noFill/>
        </p:spPr>
        <p:txBody>
          <a:bodyPr wrap="none" rtlCol="0">
            <a:spAutoFit/>
          </a:bodyPr>
          <a:lstStyle/>
          <a:p>
            <a:pPr lvl="0"/>
            <a:r>
              <a:rPr lang="zh-CN" altLang="en-US" dirty="0">
                <a:solidFill>
                  <a:schemeClr val="bg1"/>
                </a:solidFill>
                <a:latin typeface="+mn-ea"/>
                <a:ea typeface="+mn-ea"/>
              </a:rPr>
              <a:t>从销售到租赁恶性</a:t>
            </a:r>
            <a:r>
              <a:rPr lang="zh-CN" altLang="en-US" b="1" dirty="0">
                <a:solidFill>
                  <a:schemeClr val="bg1"/>
                </a:solidFill>
                <a:latin typeface="+mn-ea"/>
                <a:ea typeface="+mn-ea"/>
              </a:rPr>
              <a:t>低价</a:t>
            </a:r>
            <a:r>
              <a:rPr lang="zh-CN" altLang="en-US" dirty="0">
                <a:solidFill>
                  <a:schemeClr val="bg1"/>
                </a:solidFill>
                <a:latin typeface="+mn-ea"/>
                <a:ea typeface="+mn-ea"/>
              </a:rPr>
              <a:t>竞争</a:t>
            </a:r>
            <a:r>
              <a:rPr lang="en-US" altLang="zh-CN" dirty="0">
                <a:solidFill>
                  <a:schemeClr val="bg1"/>
                </a:solidFill>
                <a:latin typeface="+mn-ea"/>
                <a:ea typeface="+mn-ea"/>
              </a:rPr>
              <a:t>,</a:t>
            </a:r>
            <a:r>
              <a:rPr lang="zh-CN" altLang="en-US" dirty="0">
                <a:solidFill>
                  <a:schemeClr val="bg1"/>
                </a:solidFill>
                <a:latin typeface="+mn-ea"/>
                <a:ea typeface="+mn-ea"/>
              </a:rPr>
              <a:t>忽视产品、服务和管理的质量</a:t>
            </a:r>
            <a:r>
              <a:rPr lang="zh-CN" altLang="en-US" dirty="0" smtClean="0">
                <a:solidFill>
                  <a:schemeClr val="bg1"/>
                </a:solidFill>
                <a:latin typeface="+mn-ea"/>
                <a:ea typeface="+mn-ea"/>
              </a:rPr>
              <a:t>，</a:t>
            </a:r>
            <a:r>
              <a:rPr lang="zh-CN" altLang="en-US" dirty="0">
                <a:solidFill>
                  <a:schemeClr val="bg1"/>
                </a:solidFill>
                <a:latin typeface="+mn-ea"/>
                <a:ea typeface="+mn-ea"/>
              </a:rPr>
              <a:t>隐患突出</a:t>
            </a:r>
            <a:r>
              <a:rPr lang="en-US" altLang="zh-CN" dirty="0">
                <a:solidFill>
                  <a:schemeClr val="bg1"/>
                </a:solidFill>
                <a:latin typeface="+mn-ea"/>
                <a:ea typeface="+mn-ea"/>
              </a:rPr>
              <a:t>;</a:t>
            </a:r>
            <a:endParaRPr lang="zh-CN" altLang="en-US" dirty="0">
              <a:solidFill>
                <a:schemeClr val="bg1"/>
              </a:solidFill>
              <a:latin typeface="+mn-ea"/>
              <a:ea typeface="+mn-ea"/>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1" name="组合 10"/>
          <p:cNvGrpSpPr/>
          <p:nvPr/>
        </p:nvGrpSpPr>
        <p:grpSpPr>
          <a:xfrm>
            <a:off x="395652" y="329707"/>
            <a:ext cx="8370697" cy="369887"/>
            <a:chOff x="395652" y="291372"/>
            <a:chExt cx="8370697" cy="369887"/>
          </a:xfrm>
        </p:grpSpPr>
        <p:sp>
          <p:nvSpPr>
            <p:cNvPr id="12" name="矩形 181"/>
            <p:cNvSpPr>
              <a:spLocks noChangeArrowheads="1"/>
            </p:cNvSpPr>
            <p:nvPr/>
          </p:nvSpPr>
          <p:spPr bwMode="auto">
            <a:xfrm>
              <a:off x="683676" y="291372"/>
              <a:ext cx="2449512" cy="368300"/>
            </a:xfrm>
            <a:prstGeom prst="rect">
              <a:avLst/>
            </a:prstGeom>
            <a:noFill/>
            <a:ln>
              <a:noFill/>
            </a:ln>
          </p:spPr>
          <p:txBody>
            <a:bodyPr>
              <a:spAutoFit/>
            </a:bodyPr>
            <a:lstStyle/>
            <a:p>
              <a:pPr eaLnBrk="1" hangingPunct="1">
                <a:buFont typeface="Arial" panose="020B0604020202020204" pitchFamily="34" charset="0"/>
                <a:buNone/>
              </a:pPr>
              <a:r>
                <a:rPr lang="zh-CN" altLang="en-US" dirty="0" smtClean="0">
                  <a:solidFill>
                    <a:schemeClr val="bg1">
                      <a:lumMod val="50000"/>
                    </a:schemeClr>
                  </a:solidFill>
                  <a:latin typeface="华文中宋" panose="02010600040101010101" pitchFamily="2" charset="-122"/>
                  <a:ea typeface="华文中宋" panose="02010600040101010101" pitchFamily="2" charset="-122"/>
                  <a:sym typeface="微软雅黑" panose="020B0503020204020204" pitchFamily="34" charset="-122"/>
                </a:rPr>
                <a:t>中国吊篮行业背景</a:t>
              </a:r>
              <a:endParaRPr lang="zh-CN" altLang="en-US" dirty="0">
                <a:solidFill>
                  <a:schemeClr val="bg1">
                    <a:lumMod val="50000"/>
                  </a:schemeClr>
                </a:solidFill>
                <a:latin typeface="华文中宋" panose="02010600040101010101" pitchFamily="2" charset="-122"/>
                <a:ea typeface="华文中宋" panose="02010600040101010101" pitchFamily="2" charset="-122"/>
                <a:sym typeface="微软雅黑" panose="020B0503020204020204" pitchFamily="34" charset="-122"/>
              </a:endParaRPr>
            </a:p>
          </p:txBody>
        </p:sp>
        <p:cxnSp>
          <p:nvCxnSpPr>
            <p:cNvPr id="13" name="直接连接符 12"/>
            <p:cNvCxnSpPr/>
            <p:nvPr/>
          </p:nvCxnSpPr>
          <p:spPr>
            <a:xfrm>
              <a:off x="683676" y="661259"/>
              <a:ext cx="8082673" cy="0"/>
            </a:xfrm>
            <a:prstGeom prst="line">
              <a:avLst/>
            </a:prstGeom>
            <a:ln>
              <a:solidFill>
                <a:schemeClr val="accent2"/>
              </a:solidFill>
            </a:ln>
          </p:spPr>
          <p:style>
            <a:lnRef idx="1">
              <a:schemeClr val="accent1"/>
            </a:lnRef>
            <a:fillRef idx="0">
              <a:schemeClr val="accent1"/>
            </a:fillRef>
            <a:effectRef idx="0">
              <a:schemeClr val="accent1"/>
            </a:effectRef>
            <a:fontRef idx="minor">
              <a:schemeClr val="tx1"/>
            </a:fontRef>
          </p:style>
        </p:cxnSp>
        <p:sp>
          <p:nvSpPr>
            <p:cNvPr id="14" name="矩形 13"/>
            <p:cNvSpPr/>
            <p:nvPr/>
          </p:nvSpPr>
          <p:spPr>
            <a:xfrm>
              <a:off x="395652" y="390364"/>
              <a:ext cx="203318" cy="188462"/>
            </a:xfrm>
            <a:prstGeom prst="rect">
              <a:avLst/>
            </a:prstGeom>
            <a:solidFill>
              <a:schemeClr val="bg1"/>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5" name="矩形 14"/>
            <p:cNvSpPr/>
            <p:nvPr/>
          </p:nvSpPr>
          <p:spPr>
            <a:xfrm>
              <a:off x="536740" y="527978"/>
              <a:ext cx="109825" cy="109825"/>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17" name="圆角矩形 16"/>
          <p:cNvSpPr/>
          <p:nvPr/>
        </p:nvSpPr>
        <p:spPr>
          <a:xfrm>
            <a:off x="757717" y="1419654"/>
            <a:ext cx="3600000" cy="1440000"/>
          </a:xfrm>
          <a:prstGeom prst="roundRect">
            <a:avLst>
              <a:gd name="adj" fmla="val 7330"/>
            </a:avLst>
          </a:prstGeom>
          <a:solidFill>
            <a:schemeClr val="bg1">
              <a:lumMod val="95000"/>
            </a:schemeClr>
          </a:solidFill>
          <a:ln>
            <a:solidFill>
              <a:schemeClr val="bg1">
                <a:lumMod val="7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defTabSz="622300">
              <a:lnSpc>
                <a:spcPct val="90000"/>
              </a:lnSpc>
              <a:spcAft>
                <a:spcPct val="35000"/>
              </a:spcAft>
            </a:pPr>
            <a:endParaRPr lang="zh-CN" altLang="en-US" sz="1600" dirty="0">
              <a:solidFill>
                <a:schemeClr val="accent2"/>
              </a:solidFill>
              <a:latin typeface="+mn-ea"/>
            </a:endParaRPr>
          </a:p>
        </p:txBody>
      </p:sp>
      <p:sp>
        <p:nvSpPr>
          <p:cNvPr id="18" name="流程图: 可选过程 17"/>
          <p:cNvSpPr/>
          <p:nvPr/>
        </p:nvSpPr>
        <p:spPr>
          <a:xfrm>
            <a:off x="900348" y="1275642"/>
            <a:ext cx="1583478" cy="288024"/>
          </a:xfrm>
          <a:prstGeom prst="flowChartAlternateProcess">
            <a:avLst/>
          </a:prstGeom>
          <a:solidFill>
            <a:schemeClr val="accent2"/>
          </a:solidFill>
          <a:ln>
            <a:noFill/>
          </a:ln>
        </p:spPr>
        <p:style>
          <a:lnRef idx="1">
            <a:schemeClr val="accent1"/>
          </a:lnRef>
          <a:fillRef idx="0">
            <a:schemeClr val="accent1"/>
          </a:fillRef>
          <a:effectRef idx="0">
            <a:schemeClr val="accent1"/>
          </a:effectRef>
          <a:fontRef idx="minor">
            <a:schemeClr val="tx1"/>
          </a:fontRef>
        </p:style>
        <p:txBody>
          <a:bodyPr rtlCol="0" anchor="ctr"/>
          <a:lstStyle/>
          <a:p>
            <a:pPr algn="ctr" defTabSz="622300">
              <a:lnSpc>
                <a:spcPct val="90000"/>
              </a:lnSpc>
              <a:spcAft>
                <a:spcPct val="35000"/>
              </a:spcAft>
            </a:pPr>
            <a:r>
              <a:rPr lang="en-US" altLang="zh-CN" b="1" dirty="0" smtClean="0">
                <a:solidFill>
                  <a:schemeClr val="bg1"/>
                </a:solidFill>
                <a:latin typeface="微软雅黑" panose="020B0503020204020204" pitchFamily="34" charset="-122"/>
                <a:ea typeface="微软雅黑" panose="020B0503020204020204" pitchFamily="34" charset="-122"/>
              </a:rPr>
              <a:t>01</a:t>
            </a:r>
            <a:endParaRPr lang="zh-CN" altLang="en-US" b="1" dirty="0">
              <a:solidFill>
                <a:schemeClr val="bg1"/>
              </a:solidFill>
              <a:latin typeface="微软雅黑" panose="020B0503020204020204" pitchFamily="34" charset="-122"/>
              <a:ea typeface="微软雅黑" panose="020B0503020204020204" pitchFamily="34" charset="-122"/>
            </a:endParaRPr>
          </a:p>
        </p:txBody>
      </p:sp>
      <p:sp>
        <p:nvSpPr>
          <p:cNvPr id="20" name="TextBox 19"/>
          <p:cNvSpPr txBox="1"/>
          <p:nvPr/>
        </p:nvSpPr>
        <p:spPr>
          <a:xfrm>
            <a:off x="801801" y="1743612"/>
            <a:ext cx="3410169" cy="829945"/>
          </a:xfrm>
          <a:prstGeom prst="rect">
            <a:avLst/>
          </a:prstGeom>
          <a:noFill/>
        </p:spPr>
        <p:txBody>
          <a:bodyPr wrap="square" rtlCol="0">
            <a:spAutoFit/>
          </a:bodyPr>
          <a:lstStyle/>
          <a:p>
            <a:pPr lvl="0"/>
            <a:r>
              <a:rPr lang="zh-CN" altLang="en-US" sz="1600" dirty="0">
                <a:solidFill>
                  <a:schemeClr val="accent2"/>
                </a:solidFill>
                <a:latin typeface="+mn-ea"/>
                <a:ea typeface="+mn-ea"/>
              </a:rPr>
              <a:t>作坊式生产企业偷工减料，假冒伪劣产品价格低廉，防坠装置低到</a:t>
            </a:r>
            <a:r>
              <a:rPr lang="en-US" altLang="zh-CN" sz="1600" dirty="0">
                <a:solidFill>
                  <a:schemeClr val="accent2"/>
                </a:solidFill>
                <a:latin typeface="+mn-ea"/>
                <a:ea typeface="+mn-ea"/>
              </a:rPr>
              <a:t>50</a:t>
            </a:r>
            <a:r>
              <a:rPr lang="zh-CN" altLang="en-US" sz="1600" dirty="0">
                <a:solidFill>
                  <a:schemeClr val="accent2"/>
                </a:solidFill>
                <a:latin typeface="+mn-ea"/>
                <a:ea typeface="+mn-ea"/>
              </a:rPr>
              <a:t>元一把，真假难辨；</a:t>
            </a:r>
            <a:endParaRPr lang="zh-CN" altLang="en-US" sz="1600" dirty="0">
              <a:solidFill>
                <a:schemeClr val="accent2"/>
              </a:solidFill>
              <a:latin typeface="+mn-ea"/>
              <a:ea typeface="+mn-ea"/>
            </a:endParaRPr>
          </a:p>
        </p:txBody>
      </p:sp>
      <p:sp>
        <p:nvSpPr>
          <p:cNvPr id="21" name="圆角矩形 20"/>
          <p:cNvSpPr/>
          <p:nvPr/>
        </p:nvSpPr>
        <p:spPr>
          <a:xfrm>
            <a:off x="4911225" y="1419654"/>
            <a:ext cx="3600000" cy="1440000"/>
          </a:xfrm>
          <a:prstGeom prst="roundRect">
            <a:avLst>
              <a:gd name="adj" fmla="val 7330"/>
            </a:avLst>
          </a:prstGeom>
          <a:solidFill>
            <a:schemeClr val="bg1">
              <a:lumMod val="95000"/>
            </a:schemeClr>
          </a:solidFill>
          <a:ln>
            <a:solidFill>
              <a:schemeClr val="bg1">
                <a:lumMod val="7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defTabSz="622300">
              <a:lnSpc>
                <a:spcPct val="90000"/>
              </a:lnSpc>
              <a:spcAft>
                <a:spcPct val="35000"/>
              </a:spcAft>
            </a:pPr>
            <a:endParaRPr lang="zh-CN" altLang="en-US" sz="1600" dirty="0">
              <a:solidFill>
                <a:schemeClr val="accent2"/>
              </a:solidFill>
              <a:latin typeface="+mn-ea"/>
            </a:endParaRPr>
          </a:p>
        </p:txBody>
      </p:sp>
      <p:sp>
        <p:nvSpPr>
          <p:cNvPr id="22" name="流程图: 可选过程 21"/>
          <p:cNvSpPr/>
          <p:nvPr/>
        </p:nvSpPr>
        <p:spPr>
          <a:xfrm>
            <a:off x="5053856" y="1275642"/>
            <a:ext cx="1583478" cy="288024"/>
          </a:xfrm>
          <a:prstGeom prst="flowChartAlternateProcess">
            <a:avLst/>
          </a:prstGeom>
          <a:solidFill>
            <a:schemeClr val="accent2"/>
          </a:solidFill>
          <a:ln>
            <a:noFill/>
          </a:ln>
        </p:spPr>
        <p:style>
          <a:lnRef idx="1">
            <a:schemeClr val="accent1"/>
          </a:lnRef>
          <a:fillRef idx="0">
            <a:schemeClr val="accent1"/>
          </a:fillRef>
          <a:effectRef idx="0">
            <a:schemeClr val="accent1"/>
          </a:effectRef>
          <a:fontRef idx="minor">
            <a:schemeClr val="tx1"/>
          </a:fontRef>
        </p:style>
        <p:txBody>
          <a:bodyPr rtlCol="0" anchor="ctr"/>
          <a:lstStyle/>
          <a:p>
            <a:pPr algn="ctr" defTabSz="622300">
              <a:lnSpc>
                <a:spcPct val="90000"/>
              </a:lnSpc>
              <a:spcAft>
                <a:spcPct val="35000"/>
              </a:spcAft>
            </a:pPr>
            <a:r>
              <a:rPr lang="en-US" altLang="zh-CN" b="1" dirty="0" smtClean="0">
                <a:solidFill>
                  <a:schemeClr val="bg1"/>
                </a:solidFill>
                <a:latin typeface="微软雅黑" panose="020B0503020204020204" pitchFamily="34" charset="-122"/>
                <a:ea typeface="微软雅黑" panose="020B0503020204020204" pitchFamily="34" charset="-122"/>
              </a:rPr>
              <a:t>03</a:t>
            </a:r>
            <a:endParaRPr lang="zh-CN" altLang="en-US" b="1" dirty="0">
              <a:solidFill>
                <a:schemeClr val="bg1"/>
              </a:solidFill>
              <a:latin typeface="微软雅黑" panose="020B0503020204020204" pitchFamily="34" charset="-122"/>
              <a:ea typeface="微软雅黑" panose="020B0503020204020204" pitchFamily="34" charset="-122"/>
            </a:endParaRPr>
          </a:p>
        </p:txBody>
      </p:sp>
      <p:sp>
        <p:nvSpPr>
          <p:cNvPr id="23" name="TextBox 22"/>
          <p:cNvSpPr txBox="1"/>
          <p:nvPr/>
        </p:nvSpPr>
        <p:spPr>
          <a:xfrm>
            <a:off x="5053651" y="1742342"/>
            <a:ext cx="3410169" cy="830997"/>
          </a:xfrm>
          <a:prstGeom prst="rect">
            <a:avLst/>
          </a:prstGeom>
          <a:noFill/>
        </p:spPr>
        <p:txBody>
          <a:bodyPr wrap="square" rtlCol="0">
            <a:spAutoFit/>
          </a:bodyPr>
          <a:lstStyle/>
          <a:p>
            <a:pPr lvl="0"/>
            <a:r>
              <a:rPr lang="zh-CN" altLang="en-US" sz="1600" dirty="0">
                <a:solidFill>
                  <a:schemeClr val="accent2"/>
                </a:solidFill>
                <a:latin typeface="+mn-ea"/>
                <a:ea typeface="+mn-ea"/>
              </a:rPr>
              <a:t>安拆人员</a:t>
            </a:r>
            <a:r>
              <a:rPr lang="en-US" altLang="zh-CN" sz="1600" dirty="0">
                <a:solidFill>
                  <a:schemeClr val="accent2"/>
                </a:solidFill>
                <a:latin typeface="+mn-ea"/>
                <a:ea typeface="+mn-ea"/>
              </a:rPr>
              <a:t>90%</a:t>
            </a:r>
            <a:r>
              <a:rPr lang="zh-CN" altLang="en-US" sz="1600" dirty="0">
                <a:solidFill>
                  <a:schemeClr val="accent2"/>
                </a:solidFill>
                <a:latin typeface="+mn-ea"/>
                <a:ea typeface="+mn-ea"/>
              </a:rPr>
              <a:t>无正规安拆工证件，无文化、无技术、无安全意识，操作人员无正规操作培训；</a:t>
            </a:r>
            <a:endParaRPr lang="zh-CN" altLang="en-US" sz="1600" dirty="0">
              <a:solidFill>
                <a:schemeClr val="accent2"/>
              </a:solidFill>
              <a:latin typeface="+mn-ea"/>
              <a:ea typeface="+mn-ea"/>
            </a:endParaRPr>
          </a:p>
        </p:txBody>
      </p:sp>
      <p:sp>
        <p:nvSpPr>
          <p:cNvPr id="24" name="圆角矩形 23"/>
          <p:cNvSpPr/>
          <p:nvPr/>
        </p:nvSpPr>
        <p:spPr>
          <a:xfrm>
            <a:off x="757717" y="3147798"/>
            <a:ext cx="3600000" cy="1440000"/>
          </a:xfrm>
          <a:prstGeom prst="roundRect">
            <a:avLst>
              <a:gd name="adj" fmla="val 7330"/>
            </a:avLst>
          </a:prstGeom>
          <a:solidFill>
            <a:schemeClr val="bg1">
              <a:lumMod val="95000"/>
            </a:schemeClr>
          </a:solidFill>
          <a:ln>
            <a:solidFill>
              <a:schemeClr val="bg1">
                <a:lumMod val="7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defTabSz="622300">
              <a:lnSpc>
                <a:spcPct val="90000"/>
              </a:lnSpc>
              <a:spcAft>
                <a:spcPct val="35000"/>
              </a:spcAft>
            </a:pPr>
            <a:endParaRPr lang="zh-CN" altLang="en-US" sz="1600" dirty="0">
              <a:solidFill>
                <a:schemeClr val="accent2"/>
              </a:solidFill>
              <a:latin typeface="+mn-ea"/>
            </a:endParaRPr>
          </a:p>
        </p:txBody>
      </p:sp>
      <p:sp>
        <p:nvSpPr>
          <p:cNvPr id="25" name="流程图: 可选过程 24"/>
          <p:cNvSpPr/>
          <p:nvPr/>
        </p:nvSpPr>
        <p:spPr>
          <a:xfrm>
            <a:off x="900348" y="3003786"/>
            <a:ext cx="1583478" cy="288024"/>
          </a:xfrm>
          <a:prstGeom prst="flowChartAlternateProcess">
            <a:avLst/>
          </a:prstGeom>
          <a:solidFill>
            <a:schemeClr val="accent2"/>
          </a:solidFill>
          <a:ln>
            <a:noFill/>
          </a:ln>
        </p:spPr>
        <p:style>
          <a:lnRef idx="1">
            <a:schemeClr val="accent1"/>
          </a:lnRef>
          <a:fillRef idx="0">
            <a:schemeClr val="accent1"/>
          </a:fillRef>
          <a:effectRef idx="0">
            <a:schemeClr val="accent1"/>
          </a:effectRef>
          <a:fontRef idx="minor">
            <a:schemeClr val="tx1"/>
          </a:fontRef>
        </p:style>
        <p:txBody>
          <a:bodyPr rtlCol="0" anchor="ctr"/>
          <a:lstStyle/>
          <a:p>
            <a:pPr algn="ctr" defTabSz="622300">
              <a:lnSpc>
                <a:spcPct val="90000"/>
              </a:lnSpc>
              <a:spcAft>
                <a:spcPct val="35000"/>
              </a:spcAft>
            </a:pPr>
            <a:r>
              <a:rPr lang="en-US" altLang="zh-CN" b="1" dirty="0" smtClean="0">
                <a:solidFill>
                  <a:schemeClr val="bg1"/>
                </a:solidFill>
                <a:latin typeface="微软雅黑" panose="020B0503020204020204" pitchFamily="34" charset="-122"/>
                <a:ea typeface="微软雅黑" panose="020B0503020204020204" pitchFamily="34" charset="-122"/>
              </a:rPr>
              <a:t>02</a:t>
            </a:r>
            <a:endParaRPr lang="zh-CN" altLang="en-US" b="1" dirty="0">
              <a:solidFill>
                <a:schemeClr val="bg1"/>
              </a:solidFill>
              <a:latin typeface="微软雅黑" panose="020B0503020204020204" pitchFamily="34" charset="-122"/>
              <a:ea typeface="微软雅黑" panose="020B0503020204020204" pitchFamily="34" charset="-122"/>
            </a:endParaRPr>
          </a:p>
        </p:txBody>
      </p:sp>
      <p:sp>
        <p:nvSpPr>
          <p:cNvPr id="26" name="TextBox 25"/>
          <p:cNvSpPr txBox="1"/>
          <p:nvPr/>
        </p:nvSpPr>
        <p:spPr>
          <a:xfrm>
            <a:off x="801801" y="3471756"/>
            <a:ext cx="3410169" cy="830997"/>
          </a:xfrm>
          <a:prstGeom prst="rect">
            <a:avLst/>
          </a:prstGeom>
          <a:noFill/>
        </p:spPr>
        <p:txBody>
          <a:bodyPr wrap="square" rtlCol="0">
            <a:spAutoFit/>
          </a:bodyPr>
          <a:lstStyle/>
          <a:p>
            <a:pPr lvl="0"/>
            <a:r>
              <a:rPr lang="zh-CN" altLang="en-US" sz="1600" dirty="0">
                <a:solidFill>
                  <a:schemeClr val="accent2"/>
                </a:solidFill>
                <a:latin typeface="+mn-ea"/>
                <a:ea typeface="+mn-ea"/>
              </a:rPr>
              <a:t>租赁企业人员素质偏低，管理、技术、服务跟不上，造成维修保养后再出厂产品质量无保障；</a:t>
            </a:r>
            <a:endParaRPr lang="zh-CN" altLang="en-US" sz="1600" dirty="0">
              <a:solidFill>
                <a:schemeClr val="accent2"/>
              </a:solidFill>
              <a:latin typeface="+mn-ea"/>
              <a:ea typeface="+mn-ea"/>
            </a:endParaRPr>
          </a:p>
        </p:txBody>
      </p:sp>
      <p:sp>
        <p:nvSpPr>
          <p:cNvPr id="27" name="圆角矩形 26"/>
          <p:cNvSpPr/>
          <p:nvPr/>
        </p:nvSpPr>
        <p:spPr>
          <a:xfrm>
            <a:off x="4911225" y="3147798"/>
            <a:ext cx="3600000" cy="1440000"/>
          </a:xfrm>
          <a:prstGeom prst="roundRect">
            <a:avLst>
              <a:gd name="adj" fmla="val 7330"/>
            </a:avLst>
          </a:prstGeom>
          <a:solidFill>
            <a:schemeClr val="bg1">
              <a:lumMod val="95000"/>
            </a:schemeClr>
          </a:solidFill>
          <a:ln>
            <a:solidFill>
              <a:schemeClr val="bg1">
                <a:lumMod val="7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defTabSz="622300">
              <a:lnSpc>
                <a:spcPct val="90000"/>
              </a:lnSpc>
              <a:spcAft>
                <a:spcPct val="35000"/>
              </a:spcAft>
            </a:pPr>
            <a:endParaRPr lang="zh-CN" altLang="en-US" sz="1600" dirty="0">
              <a:solidFill>
                <a:schemeClr val="accent2"/>
              </a:solidFill>
              <a:latin typeface="+mn-ea"/>
            </a:endParaRPr>
          </a:p>
        </p:txBody>
      </p:sp>
      <p:sp>
        <p:nvSpPr>
          <p:cNvPr id="28" name="流程图: 可选过程 27"/>
          <p:cNvSpPr/>
          <p:nvPr/>
        </p:nvSpPr>
        <p:spPr>
          <a:xfrm>
            <a:off x="5053856" y="3003786"/>
            <a:ext cx="1583478" cy="288024"/>
          </a:xfrm>
          <a:prstGeom prst="flowChartAlternateProcess">
            <a:avLst/>
          </a:prstGeom>
          <a:solidFill>
            <a:schemeClr val="accent2"/>
          </a:solidFill>
          <a:ln>
            <a:noFill/>
          </a:ln>
        </p:spPr>
        <p:style>
          <a:lnRef idx="1">
            <a:schemeClr val="accent1"/>
          </a:lnRef>
          <a:fillRef idx="0">
            <a:schemeClr val="accent1"/>
          </a:fillRef>
          <a:effectRef idx="0">
            <a:schemeClr val="accent1"/>
          </a:effectRef>
          <a:fontRef idx="minor">
            <a:schemeClr val="tx1"/>
          </a:fontRef>
        </p:style>
        <p:txBody>
          <a:bodyPr rtlCol="0" anchor="ctr"/>
          <a:lstStyle/>
          <a:p>
            <a:pPr algn="ctr" defTabSz="622300">
              <a:lnSpc>
                <a:spcPct val="90000"/>
              </a:lnSpc>
              <a:spcAft>
                <a:spcPct val="35000"/>
              </a:spcAft>
            </a:pPr>
            <a:r>
              <a:rPr lang="en-US" altLang="zh-CN" b="1" dirty="0" smtClean="0">
                <a:solidFill>
                  <a:schemeClr val="bg1"/>
                </a:solidFill>
                <a:latin typeface="微软雅黑" panose="020B0503020204020204" pitchFamily="34" charset="-122"/>
                <a:ea typeface="微软雅黑" panose="020B0503020204020204" pitchFamily="34" charset="-122"/>
              </a:rPr>
              <a:t>04</a:t>
            </a:r>
            <a:endParaRPr lang="zh-CN" altLang="en-US" b="1" dirty="0">
              <a:solidFill>
                <a:schemeClr val="bg1"/>
              </a:solidFill>
              <a:latin typeface="微软雅黑" panose="020B0503020204020204" pitchFamily="34" charset="-122"/>
              <a:ea typeface="微软雅黑" panose="020B0503020204020204" pitchFamily="34" charset="-122"/>
            </a:endParaRPr>
          </a:p>
        </p:txBody>
      </p:sp>
      <p:sp>
        <p:nvSpPr>
          <p:cNvPr id="29" name="TextBox 28"/>
          <p:cNvSpPr txBox="1"/>
          <p:nvPr/>
        </p:nvSpPr>
        <p:spPr>
          <a:xfrm>
            <a:off x="4955309" y="3471756"/>
            <a:ext cx="3410169" cy="1076325"/>
          </a:xfrm>
          <a:prstGeom prst="rect">
            <a:avLst/>
          </a:prstGeom>
          <a:noFill/>
        </p:spPr>
        <p:txBody>
          <a:bodyPr wrap="square" rtlCol="0">
            <a:spAutoFit/>
          </a:bodyPr>
          <a:lstStyle/>
          <a:p>
            <a:pPr lvl="0"/>
            <a:r>
              <a:rPr lang="zh-CN" altLang="en-US" sz="1600" dirty="0">
                <a:solidFill>
                  <a:schemeClr val="accent2"/>
                </a:solidFill>
                <a:latin typeface="+mn-ea"/>
                <a:ea typeface="+mn-ea"/>
              </a:rPr>
              <a:t>总承包单位主体责任意识薄弱，吊篮安拆、验收、操作、报备无统一标准，管理方式、手段、流程各自为政，安全隐患突出；</a:t>
            </a:r>
            <a:endParaRPr lang="zh-CN" altLang="en-US" sz="1600" dirty="0">
              <a:solidFill>
                <a:schemeClr val="accent2"/>
              </a:solidFill>
              <a:latin typeface="+mn-ea"/>
              <a:ea typeface="+mn-ea"/>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1" name="组合 10"/>
          <p:cNvGrpSpPr/>
          <p:nvPr/>
        </p:nvGrpSpPr>
        <p:grpSpPr>
          <a:xfrm>
            <a:off x="395652" y="329707"/>
            <a:ext cx="8370697" cy="369887"/>
            <a:chOff x="395652" y="291372"/>
            <a:chExt cx="8370697" cy="369887"/>
          </a:xfrm>
        </p:grpSpPr>
        <p:sp>
          <p:nvSpPr>
            <p:cNvPr id="12" name="矩形 181"/>
            <p:cNvSpPr>
              <a:spLocks noChangeArrowheads="1"/>
            </p:cNvSpPr>
            <p:nvPr/>
          </p:nvSpPr>
          <p:spPr bwMode="auto">
            <a:xfrm>
              <a:off x="683676" y="291372"/>
              <a:ext cx="2449512" cy="368300"/>
            </a:xfrm>
            <a:prstGeom prst="rect">
              <a:avLst/>
            </a:prstGeom>
            <a:noFill/>
            <a:ln>
              <a:noFill/>
            </a:ln>
          </p:spPr>
          <p:txBody>
            <a:bodyPr>
              <a:spAutoFit/>
            </a:bodyPr>
            <a:lstStyle/>
            <a:p>
              <a:pPr eaLnBrk="1" hangingPunct="1">
                <a:buFont typeface="Arial" panose="020B0604020202020204" pitchFamily="34" charset="0"/>
                <a:buNone/>
              </a:pPr>
              <a:r>
                <a:rPr lang="zh-CN" altLang="en-US" dirty="0" smtClean="0">
                  <a:solidFill>
                    <a:schemeClr val="bg1">
                      <a:lumMod val="50000"/>
                    </a:schemeClr>
                  </a:solidFill>
                  <a:latin typeface="华文中宋" panose="02010600040101010101" pitchFamily="2" charset="-122"/>
                  <a:ea typeface="华文中宋" panose="02010600040101010101" pitchFamily="2" charset="-122"/>
                  <a:sym typeface="微软雅黑" panose="020B0503020204020204" pitchFamily="34" charset="-122"/>
                </a:rPr>
                <a:t>中国吊篮行业背景</a:t>
              </a:r>
              <a:endParaRPr lang="zh-CN" altLang="en-US" dirty="0">
                <a:solidFill>
                  <a:schemeClr val="bg1">
                    <a:lumMod val="50000"/>
                  </a:schemeClr>
                </a:solidFill>
                <a:latin typeface="华文中宋" panose="02010600040101010101" pitchFamily="2" charset="-122"/>
                <a:ea typeface="华文中宋" panose="02010600040101010101" pitchFamily="2" charset="-122"/>
                <a:sym typeface="微软雅黑" panose="020B0503020204020204" pitchFamily="34" charset="-122"/>
              </a:endParaRPr>
            </a:p>
          </p:txBody>
        </p:sp>
        <p:cxnSp>
          <p:nvCxnSpPr>
            <p:cNvPr id="13" name="直接连接符 12"/>
            <p:cNvCxnSpPr/>
            <p:nvPr/>
          </p:nvCxnSpPr>
          <p:spPr>
            <a:xfrm>
              <a:off x="683676" y="661259"/>
              <a:ext cx="8082673" cy="0"/>
            </a:xfrm>
            <a:prstGeom prst="line">
              <a:avLst/>
            </a:prstGeom>
            <a:ln>
              <a:solidFill>
                <a:schemeClr val="accent2"/>
              </a:solidFill>
            </a:ln>
          </p:spPr>
          <p:style>
            <a:lnRef idx="1">
              <a:schemeClr val="accent1"/>
            </a:lnRef>
            <a:fillRef idx="0">
              <a:schemeClr val="accent1"/>
            </a:fillRef>
            <a:effectRef idx="0">
              <a:schemeClr val="accent1"/>
            </a:effectRef>
            <a:fontRef idx="minor">
              <a:schemeClr val="tx1"/>
            </a:fontRef>
          </p:style>
        </p:cxnSp>
        <p:sp>
          <p:nvSpPr>
            <p:cNvPr id="14" name="矩形 13"/>
            <p:cNvSpPr/>
            <p:nvPr/>
          </p:nvSpPr>
          <p:spPr>
            <a:xfrm>
              <a:off x="395652" y="390364"/>
              <a:ext cx="203318" cy="188462"/>
            </a:xfrm>
            <a:prstGeom prst="rect">
              <a:avLst/>
            </a:prstGeom>
            <a:solidFill>
              <a:schemeClr val="bg1"/>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5" name="矩形 14"/>
            <p:cNvSpPr/>
            <p:nvPr/>
          </p:nvSpPr>
          <p:spPr>
            <a:xfrm>
              <a:off x="536740" y="527978"/>
              <a:ext cx="109825" cy="109825"/>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5" name="圆角矩形 4"/>
          <p:cNvSpPr/>
          <p:nvPr/>
        </p:nvSpPr>
        <p:spPr>
          <a:xfrm>
            <a:off x="757717" y="1419654"/>
            <a:ext cx="3600000" cy="1440000"/>
          </a:xfrm>
          <a:prstGeom prst="roundRect">
            <a:avLst>
              <a:gd name="adj" fmla="val 7330"/>
            </a:avLst>
          </a:prstGeom>
          <a:solidFill>
            <a:schemeClr val="bg1">
              <a:lumMod val="95000"/>
            </a:schemeClr>
          </a:solidFill>
          <a:ln>
            <a:solidFill>
              <a:schemeClr val="bg1">
                <a:lumMod val="7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defTabSz="622300">
              <a:lnSpc>
                <a:spcPct val="90000"/>
              </a:lnSpc>
              <a:spcAft>
                <a:spcPct val="35000"/>
              </a:spcAft>
            </a:pPr>
            <a:endParaRPr lang="zh-CN" altLang="en-US" sz="1600" dirty="0">
              <a:solidFill>
                <a:schemeClr val="accent2"/>
              </a:solidFill>
              <a:latin typeface="+mn-ea"/>
            </a:endParaRPr>
          </a:p>
        </p:txBody>
      </p:sp>
      <p:sp>
        <p:nvSpPr>
          <p:cNvPr id="2" name="流程图: 可选过程 1"/>
          <p:cNvSpPr/>
          <p:nvPr/>
        </p:nvSpPr>
        <p:spPr>
          <a:xfrm>
            <a:off x="900348" y="1275642"/>
            <a:ext cx="1583478" cy="288024"/>
          </a:xfrm>
          <a:prstGeom prst="flowChartAlternateProcess">
            <a:avLst/>
          </a:prstGeom>
          <a:solidFill>
            <a:schemeClr val="accent2"/>
          </a:solidFill>
          <a:ln>
            <a:noFill/>
          </a:ln>
        </p:spPr>
        <p:style>
          <a:lnRef idx="1">
            <a:schemeClr val="accent1"/>
          </a:lnRef>
          <a:fillRef idx="0">
            <a:schemeClr val="accent1"/>
          </a:fillRef>
          <a:effectRef idx="0">
            <a:schemeClr val="accent1"/>
          </a:effectRef>
          <a:fontRef idx="minor">
            <a:schemeClr val="tx1"/>
          </a:fontRef>
        </p:style>
        <p:txBody>
          <a:bodyPr rtlCol="0" anchor="ctr"/>
          <a:lstStyle/>
          <a:p>
            <a:pPr algn="ctr" defTabSz="622300">
              <a:lnSpc>
                <a:spcPct val="90000"/>
              </a:lnSpc>
              <a:spcAft>
                <a:spcPct val="35000"/>
              </a:spcAft>
            </a:pPr>
            <a:r>
              <a:rPr lang="en-US" altLang="zh-CN" b="1" dirty="0" smtClean="0">
                <a:solidFill>
                  <a:schemeClr val="bg1"/>
                </a:solidFill>
                <a:latin typeface="微软雅黑" panose="020B0503020204020204" pitchFamily="34" charset="-122"/>
                <a:ea typeface="微软雅黑" panose="020B0503020204020204" pitchFamily="34" charset="-122"/>
              </a:rPr>
              <a:t>05</a:t>
            </a:r>
            <a:endParaRPr lang="zh-CN" altLang="en-US" b="1" dirty="0">
              <a:solidFill>
                <a:schemeClr val="bg1"/>
              </a:solidFill>
              <a:latin typeface="微软雅黑" panose="020B0503020204020204" pitchFamily="34" charset="-122"/>
              <a:ea typeface="微软雅黑" panose="020B0503020204020204" pitchFamily="34" charset="-122"/>
            </a:endParaRPr>
          </a:p>
        </p:txBody>
      </p:sp>
      <p:sp>
        <p:nvSpPr>
          <p:cNvPr id="6" name="TextBox 5"/>
          <p:cNvSpPr txBox="1"/>
          <p:nvPr/>
        </p:nvSpPr>
        <p:spPr>
          <a:xfrm>
            <a:off x="827836" y="1662332"/>
            <a:ext cx="3410169" cy="1196975"/>
          </a:xfrm>
          <a:prstGeom prst="rect">
            <a:avLst/>
          </a:prstGeom>
          <a:noFill/>
        </p:spPr>
        <p:txBody>
          <a:bodyPr wrap="square" rtlCol="0">
            <a:spAutoFit/>
          </a:bodyPr>
          <a:lstStyle/>
          <a:p>
            <a:pPr lvl="0" defTabSz="622300">
              <a:lnSpc>
                <a:spcPct val="90000"/>
              </a:lnSpc>
              <a:spcAft>
                <a:spcPct val="35000"/>
              </a:spcAft>
            </a:pPr>
            <a:r>
              <a:rPr lang="zh-CN" altLang="en-US" sz="1600" dirty="0">
                <a:solidFill>
                  <a:schemeClr val="accent2"/>
                </a:solidFill>
                <a:latin typeface="+mn-ea"/>
                <a:ea typeface="+mn-ea"/>
              </a:rPr>
              <a:t>行业如此之多的安全隐患</a:t>
            </a:r>
            <a:r>
              <a:rPr lang="en-US" altLang="zh-CN" sz="1600" dirty="0" smtClean="0">
                <a:solidFill>
                  <a:schemeClr val="accent2"/>
                </a:solidFill>
                <a:latin typeface="+mn-ea"/>
                <a:ea typeface="+mn-ea"/>
              </a:rPr>
              <a:t>,</a:t>
            </a:r>
            <a:r>
              <a:rPr lang="zh-CN" altLang="en-US" sz="1600" dirty="0">
                <a:solidFill>
                  <a:schemeClr val="accent2"/>
                </a:solidFill>
                <a:latin typeface="+mn-ea"/>
                <a:ea typeface="+mn-ea"/>
              </a:rPr>
              <a:t>过度依赖行业主管单位的检查来保障</a:t>
            </a:r>
            <a:r>
              <a:rPr lang="zh-CN" altLang="en-US" sz="1600" dirty="0" smtClean="0">
                <a:solidFill>
                  <a:schemeClr val="accent2"/>
                </a:solidFill>
                <a:latin typeface="+mn-ea"/>
                <a:ea typeface="+mn-ea"/>
              </a:rPr>
              <a:t>安全，各地行业主管单位管理意识及能力不同，有严管也有不管，安全隐患不能有效排除或降低</a:t>
            </a:r>
            <a:endParaRPr lang="zh-CN" altLang="en-US" sz="1600" dirty="0">
              <a:solidFill>
                <a:schemeClr val="accent2"/>
              </a:solidFill>
              <a:latin typeface="+mn-ea"/>
              <a:ea typeface="+mn-ea"/>
            </a:endParaRPr>
          </a:p>
        </p:txBody>
      </p:sp>
      <p:sp>
        <p:nvSpPr>
          <p:cNvPr id="25" name="圆角矩形 24"/>
          <p:cNvSpPr/>
          <p:nvPr/>
        </p:nvSpPr>
        <p:spPr>
          <a:xfrm>
            <a:off x="4932030" y="1419654"/>
            <a:ext cx="3600000" cy="1440000"/>
          </a:xfrm>
          <a:prstGeom prst="roundRect">
            <a:avLst>
              <a:gd name="adj" fmla="val 7330"/>
            </a:avLst>
          </a:prstGeom>
          <a:solidFill>
            <a:schemeClr val="bg1">
              <a:lumMod val="95000"/>
            </a:schemeClr>
          </a:solidFill>
          <a:ln>
            <a:solidFill>
              <a:schemeClr val="bg1">
                <a:lumMod val="7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defTabSz="622300">
              <a:lnSpc>
                <a:spcPct val="90000"/>
              </a:lnSpc>
              <a:spcAft>
                <a:spcPct val="35000"/>
              </a:spcAft>
            </a:pPr>
            <a:endParaRPr lang="zh-CN" altLang="en-US" sz="1600" dirty="0">
              <a:solidFill>
                <a:schemeClr val="accent2"/>
              </a:solidFill>
              <a:latin typeface="+mn-ea"/>
            </a:endParaRPr>
          </a:p>
        </p:txBody>
      </p:sp>
      <p:sp>
        <p:nvSpPr>
          <p:cNvPr id="26" name="流程图: 可选过程 25"/>
          <p:cNvSpPr/>
          <p:nvPr/>
        </p:nvSpPr>
        <p:spPr>
          <a:xfrm>
            <a:off x="5076696" y="1275642"/>
            <a:ext cx="1583478" cy="288024"/>
          </a:xfrm>
          <a:prstGeom prst="flowChartAlternateProcess">
            <a:avLst/>
          </a:prstGeom>
          <a:solidFill>
            <a:schemeClr val="accent2"/>
          </a:solidFill>
          <a:ln>
            <a:noFill/>
          </a:ln>
        </p:spPr>
        <p:style>
          <a:lnRef idx="1">
            <a:schemeClr val="accent1"/>
          </a:lnRef>
          <a:fillRef idx="0">
            <a:schemeClr val="accent1"/>
          </a:fillRef>
          <a:effectRef idx="0">
            <a:schemeClr val="accent1"/>
          </a:effectRef>
          <a:fontRef idx="minor">
            <a:schemeClr val="tx1"/>
          </a:fontRef>
        </p:style>
        <p:txBody>
          <a:bodyPr rtlCol="0" anchor="ctr"/>
          <a:lstStyle/>
          <a:p>
            <a:pPr algn="ctr" defTabSz="622300">
              <a:lnSpc>
                <a:spcPct val="90000"/>
              </a:lnSpc>
              <a:spcAft>
                <a:spcPct val="35000"/>
              </a:spcAft>
            </a:pPr>
            <a:r>
              <a:rPr lang="en-US" altLang="zh-CN" b="1" dirty="0" smtClean="0">
                <a:solidFill>
                  <a:schemeClr val="bg1"/>
                </a:solidFill>
                <a:latin typeface="微软雅黑" panose="020B0503020204020204" pitchFamily="34" charset="-122"/>
                <a:ea typeface="微软雅黑" panose="020B0503020204020204" pitchFamily="34" charset="-122"/>
              </a:rPr>
              <a:t>06</a:t>
            </a:r>
            <a:endParaRPr lang="zh-CN" altLang="en-US" b="1" dirty="0">
              <a:solidFill>
                <a:schemeClr val="bg1"/>
              </a:solidFill>
              <a:latin typeface="微软雅黑" panose="020B0503020204020204" pitchFamily="34" charset="-122"/>
              <a:ea typeface="微软雅黑" panose="020B0503020204020204" pitchFamily="34" charset="-122"/>
            </a:endParaRPr>
          </a:p>
        </p:txBody>
      </p:sp>
      <p:sp>
        <p:nvSpPr>
          <p:cNvPr id="27" name="TextBox 26"/>
          <p:cNvSpPr txBox="1"/>
          <p:nvPr/>
        </p:nvSpPr>
        <p:spPr>
          <a:xfrm>
            <a:off x="5018467" y="1716877"/>
            <a:ext cx="3410169" cy="755015"/>
          </a:xfrm>
          <a:prstGeom prst="rect">
            <a:avLst/>
          </a:prstGeom>
          <a:noFill/>
        </p:spPr>
        <p:txBody>
          <a:bodyPr wrap="square" rtlCol="0">
            <a:spAutoFit/>
          </a:bodyPr>
          <a:lstStyle/>
          <a:p>
            <a:pPr lvl="0" defTabSz="622300">
              <a:lnSpc>
                <a:spcPct val="90000"/>
              </a:lnSpc>
              <a:spcAft>
                <a:spcPct val="35000"/>
              </a:spcAft>
            </a:pPr>
            <a:r>
              <a:rPr lang="zh-CN" altLang="en-US" sz="1600" dirty="0">
                <a:solidFill>
                  <a:schemeClr val="accent2"/>
                </a:solidFill>
                <a:latin typeface="+mn-ea"/>
                <a:ea typeface="+mn-ea"/>
              </a:rPr>
              <a:t>吊篮从出厂手续、各项证明材料到证件随意</a:t>
            </a:r>
            <a:r>
              <a:rPr lang="zh-CN" altLang="en-US" sz="1600" dirty="0" smtClean="0">
                <a:solidFill>
                  <a:schemeClr val="accent2"/>
                </a:solidFill>
                <a:latin typeface="+mn-ea"/>
                <a:ea typeface="+mn-ea"/>
              </a:rPr>
              <a:t>造假</a:t>
            </a:r>
            <a:r>
              <a:rPr lang="en-US" altLang="zh-CN" sz="1600" dirty="0" smtClean="0">
                <a:solidFill>
                  <a:schemeClr val="accent2"/>
                </a:solidFill>
                <a:latin typeface="+mn-ea"/>
                <a:ea typeface="+mn-ea"/>
              </a:rPr>
              <a:t>,</a:t>
            </a:r>
            <a:r>
              <a:rPr lang="zh-CN" altLang="en-US" sz="1600" dirty="0" smtClean="0">
                <a:solidFill>
                  <a:schemeClr val="accent2"/>
                </a:solidFill>
                <a:latin typeface="+mn-ea"/>
                <a:ea typeface="+mn-ea"/>
              </a:rPr>
              <a:t>难以识别，安全意识淡薄</a:t>
            </a:r>
            <a:endParaRPr lang="zh-CN" altLang="en-US" sz="1600" dirty="0">
              <a:solidFill>
                <a:schemeClr val="accent2"/>
              </a:solidFill>
              <a:latin typeface="+mn-ea"/>
              <a:ea typeface="+mn-ea"/>
            </a:endParaRPr>
          </a:p>
        </p:txBody>
      </p:sp>
      <p:sp>
        <p:nvSpPr>
          <p:cNvPr id="28" name="圆角矩形 27"/>
          <p:cNvSpPr/>
          <p:nvPr/>
        </p:nvSpPr>
        <p:spPr>
          <a:xfrm>
            <a:off x="757496" y="3167954"/>
            <a:ext cx="3600000" cy="1440000"/>
          </a:xfrm>
          <a:prstGeom prst="roundRect">
            <a:avLst>
              <a:gd name="adj" fmla="val 7330"/>
            </a:avLst>
          </a:prstGeom>
          <a:solidFill>
            <a:schemeClr val="bg1">
              <a:lumMod val="95000"/>
            </a:schemeClr>
          </a:solidFill>
          <a:ln>
            <a:solidFill>
              <a:schemeClr val="bg1">
                <a:lumMod val="7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defTabSz="622300">
              <a:lnSpc>
                <a:spcPct val="90000"/>
              </a:lnSpc>
              <a:spcAft>
                <a:spcPct val="35000"/>
              </a:spcAft>
            </a:pPr>
            <a:endParaRPr lang="zh-CN" altLang="en-US" sz="1600" dirty="0">
              <a:solidFill>
                <a:schemeClr val="accent2"/>
              </a:solidFill>
              <a:latin typeface="+mn-ea"/>
            </a:endParaRPr>
          </a:p>
        </p:txBody>
      </p:sp>
      <p:sp>
        <p:nvSpPr>
          <p:cNvPr id="29" name="流程图: 可选过程 28"/>
          <p:cNvSpPr/>
          <p:nvPr/>
        </p:nvSpPr>
        <p:spPr>
          <a:xfrm>
            <a:off x="900127" y="3023942"/>
            <a:ext cx="1583478" cy="288024"/>
          </a:xfrm>
          <a:prstGeom prst="flowChartAlternateProcess">
            <a:avLst/>
          </a:prstGeom>
          <a:solidFill>
            <a:schemeClr val="accent2"/>
          </a:solidFill>
          <a:ln>
            <a:noFill/>
          </a:ln>
        </p:spPr>
        <p:style>
          <a:lnRef idx="1">
            <a:schemeClr val="accent1"/>
          </a:lnRef>
          <a:fillRef idx="0">
            <a:schemeClr val="accent1"/>
          </a:fillRef>
          <a:effectRef idx="0">
            <a:schemeClr val="accent1"/>
          </a:effectRef>
          <a:fontRef idx="minor">
            <a:schemeClr val="tx1"/>
          </a:fontRef>
        </p:style>
        <p:txBody>
          <a:bodyPr rtlCol="0" anchor="ctr"/>
          <a:lstStyle/>
          <a:p>
            <a:pPr algn="ctr" defTabSz="622300">
              <a:lnSpc>
                <a:spcPct val="90000"/>
              </a:lnSpc>
              <a:spcAft>
                <a:spcPct val="35000"/>
              </a:spcAft>
            </a:pPr>
            <a:r>
              <a:rPr lang="en-US" altLang="zh-CN" b="1" dirty="0" smtClean="0">
                <a:solidFill>
                  <a:schemeClr val="bg1"/>
                </a:solidFill>
                <a:latin typeface="微软雅黑" panose="020B0503020204020204" pitchFamily="34" charset="-122"/>
                <a:ea typeface="微软雅黑" panose="020B0503020204020204" pitchFamily="34" charset="-122"/>
              </a:rPr>
              <a:t>07</a:t>
            </a:r>
            <a:endParaRPr lang="zh-CN" altLang="en-US" b="1" dirty="0">
              <a:solidFill>
                <a:schemeClr val="bg1"/>
              </a:solidFill>
              <a:latin typeface="微软雅黑" panose="020B0503020204020204" pitchFamily="34" charset="-122"/>
              <a:ea typeface="微软雅黑" panose="020B0503020204020204" pitchFamily="34" charset="-122"/>
            </a:endParaRPr>
          </a:p>
        </p:txBody>
      </p:sp>
      <p:sp>
        <p:nvSpPr>
          <p:cNvPr id="30" name="TextBox 29"/>
          <p:cNvSpPr txBox="1"/>
          <p:nvPr/>
        </p:nvSpPr>
        <p:spPr>
          <a:xfrm>
            <a:off x="801580" y="3491912"/>
            <a:ext cx="3410169" cy="757130"/>
          </a:xfrm>
          <a:prstGeom prst="rect">
            <a:avLst/>
          </a:prstGeom>
          <a:noFill/>
        </p:spPr>
        <p:txBody>
          <a:bodyPr wrap="square" rtlCol="0">
            <a:spAutoFit/>
          </a:bodyPr>
          <a:lstStyle/>
          <a:p>
            <a:pPr lvl="0" defTabSz="622300">
              <a:lnSpc>
                <a:spcPct val="90000"/>
              </a:lnSpc>
              <a:spcAft>
                <a:spcPct val="35000"/>
              </a:spcAft>
            </a:pPr>
            <a:r>
              <a:rPr lang="zh-CN" altLang="en-US" sz="1600" dirty="0">
                <a:solidFill>
                  <a:schemeClr val="accent2"/>
                </a:solidFill>
                <a:latin typeface="+mn-ea"/>
                <a:ea typeface="+mn-ea"/>
              </a:rPr>
              <a:t>第三方检测机构因检测设备能力不足和责任意识</a:t>
            </a:r>
            <a:r>
              <a:rPr lang="zh-CN" altLang="en-US" sz="1600" dirty="0" smtClean="0">
                <a:solidFill>
                  <a:schemeClr val="accent2"/>
                </a:solidFill>
                <a:latin typeface="+mn-ea"/>
                <a:ea typeface="+mn-ea"/>
              </a:rPr>
              <a:t>问题</a:t>
            </a:r>
            <a:r>
              <a:rPr lang="en-US" altLang="zh-CN" sz="1600" dirty="0" smtClean="0">
                <a:solidFill>
                  <a:schemeClr val="accent2"/>
                </a:solidFill>
                <a:latin typeface="+mn-ea"/>
                <a:ea typeface="+mn-ea"/>
              </a:rPr>
              <a:t>,</a:t>
            </a:r>
            <a:r>
              <a:rPr lang="zh-CN" altLang="en-US" sz="1600" dirty="0" smtClean="0">
                <a:solidFill>
                  <a:schemeClr val="accent2"/>
                </a:solidFill>
                <a:latin typeface="+mn-ea"/>
                <a:ea typeface="+mn-ea"/>
                <a:sym typeface="+mn-ea"/>
              </a:rPr>
              <a:t>只</a:t>
            </a:r>
            <a:r>
              <a:rPr lang="zh-CN" altLang="en-US" sz="1600" dirty="0">
                <a:solidFill>
                  <a:schemeClr val="accent2"/>
                </a:solidFill>
                <a:latin typeface="+mn-ea"/>
                <a:ea typeface="+mn-ea"/>
                <a:sym typeface="+mn-ea"/>
              </a:rPr>
              <a:t>抽检或直接</a:t>
            </a:r>
            <a:r>
              <a:rPr lang="zh-CN" altLang="en-US" sz="1600" dirty="0">
                <a:solidFill>
                  <a:schemeClr val="accent2"/>
                </a:solidFill>
                <a:latin typeface="+mn-ea"/>
                <a:ea typeface="+mn-ea"/>
              </a:rPr>
              <a:t>不检测就出</a:t>
            </a:r>
            <a:r>
              <a:rPr lang="zh-CN" altLang="en-US" sz="1600" dirty="0" smtClean="0">
                <a:solidFill>
                  <a:schemeClr val="accent2"/>
                </a:solidFill>
                <a:latin typeface="+mn-ea"/>
                <a:ea typeface="+mn-ea"/>
              </a:rPr>
              <a:t>报告</a:t>
            </a:r>
            <a:endParaRPr lang="zh-CN" altLang="en-US" sz="1600" dirty="0">
              <a:solidFill>
                <a:schemeClr val="accent2"/>
              </a:solidFill>
              <a:latin typeface="+mn-ea"/>
              <a:ea typeface="+mn-ea"/>
            </a:endParaRPr>
          </a:p>
        </p:txBody>
      </p:sp>
      <p:sp>
        <p:nvSpPr>
          <p:cNvPr id="31" name="圆角矩形 30"/>
          <p:cNvSpPr/>
          <p:nvPr/>
        </p:nvSpPr>
        <p:spPr>
          <a:xfrm>
            <a:off x="4932030" y="3167954"/>
            <a:ext cx="3600000" cy="1440000"/>
          </a:xfrm>
          <a:prstGeom prst="roundRect">
            <a:avLst>
              <a:gd name="adj" fmla="val 7330"/>
            </a:avLst>
          </a:prstGeom>
          <a:solidFill>
            <a:schemeClr val="bg1">
              <a:lumMod val="95000"/>
            </a:schemeClr>
          </a:solidFill>
          <a:ln>
            <a:solidFill>
              <a:schemeClr val="bg1">
                <a:lumMod val="7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defTabSz="622300">
              <a:lnSpc>
                <a:spcPct val="90000"/>
              </a:lnSpc>
              <a:spcAft>
                <a:spcPct val="35000"/>
              </a:spcAft>
            </a:pPr>
            <a:endParaRPr lang="zh-CN" altLang="en-US" sz="1600" dirty="0">
              <a:solidFill>
                <a:schemeClr val="accent2"/>
              </a:solidFill>
              <a:latin typeface="+mn-ea"/>
            </a:endParaRPr>
          </a:p>
        </p:txBody>
      </p:sp>
      <p:sp>
        <p:nvSpPr>
          <p:cNvPr id="32" name="流程图: 可选过程 31"/>
          <p:cNvSpPr/>
          <p:nvPr/>
        </p:nvSpPr>
        <p:spPr>
          <a:xfrm>
            <a:off x="5076696" y="3023942"/>
            <a:ext cx="1583478" cy="288024"/>
          </a:xfrm>
          <a:prstGeom prst="flowChartAlternateProcess">
            <a:avLst/>
          </a:prstGeom>
          <a:solidFill>
            <a:schemeClr val="accent2"/>
          </a:solidFill>
          <a:ln>
            <a:noFill/>
          </a:ln>
        </p:spPr>
        <p:style>
          <a:lnRef idx="1">
            <a:schemeClr val="accent1"/>
          </a:lnRef>
          <a:fillRef idx="0">
            <a:schemeClr val="accent1"/>
          </a:fillRef>
          <a:effectRef idx="0">
            <a:schemeClr val="accent1"/>
          </a:effectRef>
          <a:fontRef idx="minor">
            <a:schemeClr val="tx1"/>
          </a:fontRef>
        </p:style>
        <p:txBody>
          <a:bodyPr rtlCol="0" anchor="ctr"/>
          <a:lstStyle/>
          <a:p>
            <a:pPr algn="ctr" defTabSz="622300">
              <a:lnSpc>
                <a:spcPct val="90000"/>
              </a:lnSpc>
              <a:spcAft>
                <a:spcPct val="35000"/>
              </a:spcAft>
            </a:pPr>
            <a:r>
              <a:rPr lang="en-US" altLang="zh-CN" b="1" dirty="0" smtClean="0">
                <a:solidFill>
                  <a:schemeClr val="bg1"/>
                </a:solidFill>
                <a:latin typeface="微软雅黑" panose="020B0503020204020204" pitchFamily="34" charset="-122"/>
                <a:ea typeface="微软雅黑" panose="020B0503020204020204" pitchFamily="34" charset="-122"/>
              </a:rPr>
              <a:t>08</a:t>
            </a:r>
            <a:endParaRPr lang="zh-CN" altLang="en-US" b="1" dirty="0">
              <a:solidFill>
                <a:schemeClr val="bg1"/>
              </a:solidFill>
              <a:latin typeface="微软雅黑" panose="020B0503020204020204" pitchFamily="34" charset="-122"/>
              <a:ea typeface="微软雅黑" panose="020B0503020204020204" pitchFamily="34" charset="-122"/>
            </a:endParaRPr>
          </a:p>
        </p:txBody>
      </p:sp>
      <p:sp>
        <p:nvSpPr>
          <p:cNvPr id="33" name="TextBox 32"/>
          <p:cNvSpPr txBox="1"/>
          <p:nvPr/>
        </p:nvSpPr>
        <p:spPr>
          <a:xfrm>
            <a:off x="5018467" y="3465177"/>
            <a:ext cx="3410169" cy="1196975"/>
          </a:xfrm>
          <a:prstGeom prst="rect">
            <a:avLst/>
          </a:prstGeom>
          <a:noFill/>
        </p:spPr>
        <p:txBody>
          <a:bodyPr wrap="square" rtlCol="0">
            <a:spAutoFit/>
          </a:bodyPr>
          <a:lstStyle/>
          <a:p>
            <a:pPr lvl="0" defTabSz="622300">
              <a:lnSpc>
                <a:spcPct val="90000"/>
              </a:lnSpc>
              <a:spcAft>
                <a:spcPct val="35000"/>
              </a:spcAft>
            </a:pPr>
            <a:r>
              <a:rPr lang="zh-CN" altLang="en-US" sz="1600" dirty="0">
                <a:solidFill>
                  <a:schemeClr val="accent2"/>
                </a:solidFill>
                <a:latin typeface="+mn-ea"/>
                <a:ea typeface="+mn-ea"/>
              </a:rPr>
              <a:t>吊篮操作人员流动性大，无证违规操作现象普遍，加之低价中标原则，</a:t>
            </a:r>
            <a:r>
              <a:rPr lang="zh-CN" altLang="en-US" sz="1600" dirty="0">
                <a:solidFill>
                  <a:schemeClr val="accent2"/>
                </a:solidFill>
                <a:latin typeface="+mn-ea"/>
                <a:ea typeface="+mn-ea"/>
                <a:sym typeface="+mn-ea"/>
              </a:rPr>
              <a:t>吊篮租赁收入低于维护、运营管理成</a:t>
            </a:r>
            <a:r>
              <a:rPr lang="zh-CN" altLang="en-US" sz="1600" dirty="0">
                <a:solidFill>
                  <a:schemeClr val="accent2"/>
                </a:solidFill>
                <a:latin typeface="+mn-ea"/>
                <a:ea typeface="+mn-ea"/>
              </a:rPr>
              <a:t>本，所以只有寻求购买低价假冒伪劣吊篮，行业形成</a:t>
            </a:r>
            <a:r>
              <a:rPr lang="zh-CN" altLang="en-US" sz="1600" dirty="0" smtClean="0">
                <a:solidFill>
                  <a:schemeClr val="accent2"/>
                </a:solidFill>
                <a:latin typeface="+mn-ea"/>
                <a:ea typeface="+mn-ea"/>
              </a:rPr>
              <a:t>恶性循环</a:t>
            </a:r>
            <a:endParaRPr lang="zh-CN" altLang="en-US" sz="1600" dirty="0">
              <a:solidFill>
                <a:schemeClr val="accent2"/>
              </a:solidFill>
              <a:latin typeface="+mn-ea"/>
              <a:ea typeface="+mn-ea"/>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组合 5"/>
          <p:cNvGrpSpPr/>
          <p:nvPr/>
        </p:nvGrpSpPr>
        <p:grpSpPr>
          <a:xfrm>
            <a:off x="395605" y="291465"/>
            <a:ext cx="8370570" cy="369570"/>
            <a:chOff x="395652" y="291372"/>
            <a:chExt cx="8370697" cy="369887"/>
          </a:xfrm>
        </p:grpSpPr>
        <p:sp>
          <p:nvSpPr>
            <p:cNvPr id="7" name="矩形 181"/>
            <p:cNvSpPr>
              <a:spLocks noChangeArrowheads="1"/>
            </p:cNvSpPr>
            <p:nvPr/>
          </p:nvSpPr>
          <p:spPr bwMode="auto">
            <a:xfrm>
              <a:off x="683676" y="291372"/>
              <a:ext cx="2449512" cy="368616"/>
            </a:xfrm>
            <a:prstGeom prst="rect">
              <a:avLst/>
            </a:prstGeom>
            <a:noFill/>
            <a:ln>
              <a:noFill/>
            </a:ln>
          </p:spPr>
          <p:txBody>
            <a:bodyPr>
              <a:spAutoFit/>
            </a:bodyPr>
            <a:lstStyle/>
            <a:p>
              <a:pPr eaLnBrk="1" hangingPunct="1">
                <a:buFont typeface="Arial" panose="020B0604020202020204" pitchFamily="34" charset="0"/>
                <a:buNone/>
              </a:pPr>
              <a:r>
                <a:rPr lang="zh-CN" altLang="en-US" dirty="0">
                  <a:solidFill>
                    <a:schemeClr val="bg1">
                      <a:lumMod val="50000"/>
                    </a:schemeClr>
                  </a:solidFill>
                  <a:latin typeface="华文中宋" panose="02010600040101010101" pitchFamily="2" charset="-122"/>
                  <a:ea typeface="华文中宋" panose="02010600040101010101" pitchFamily="2" charset="-122"/>
                  <a:sym typeface="微软雅黑" panose="020B0503020204020204" pitchFamily="34" charset="-122"/>
                </a:rPr>
                <a:t>沈阳市吊篮背景</a:t>
              </a:r>
              <a:endParaRPr lang="zh-CN" altLang="en-US" dirty="0">
                <a:solidFill>
                  <a:schemeClr val="bg1">
                    <a:lumMod val="50000"/>
                  </a:schemeClr>
                </a:solidFill>
                <a:latin typeface="华文中宋" panose="02010600040101010101" pitchFamily="2" charset="-122"/>
                <a:ea typeface="华文中宋" panose="02010600040101010101" pitchFamily="2" charset="-122"/>
                <a:sym typeface="微软雅黑" panose="020B0503020204020204" pitchFamily="34" charset="-122"/>
              </a:endParaRPr>
            </a:p>
          </p:txBody>
        </p:sp>
        <p:cxnSp>
          <p:nvCxnSpPr>
            <p:cNvPr id="8" name="直接连接符 7"/>
            <p:cNvCxnSpPr/>
            <p:nvPr/>
          </p:nvCxnSpPr>
          <p:spPr>
            <a:xfrm>
              <a:off x="683676" y="661259"/>
              <a:ext cx="8082673" cy="0"/>
            </a:xfrm>
            <a:prstGeom prst="line">
              <a:avLst/>
            </a:prstGeom>
            <a:ln>
              <a:solidFill>
                <a:schemeClr val="accent2"/>
              </a:solidFill>
            </a:ln>
          </p:spPr>
          <p:style>
            <a:lnRef idx="1">
              <a:schemeClr val="accent1"/>
            </a:lnRef>
            <a:fillRef idx="0">
              <a:schemeClr val="accent1"/>
            </a:fillRef>
            <a:effectRef idx="0">
              <a:schemeClr val="accent1"/>
            </a:effectRef>
            <a:fontRef idx="minor">
              <a:schemeClr val="tx1"/>
            </a:fontRef>
          </p:style>
        </p:cxnSp>
        <p:sp>
          <p:nvSpPr>
            <p:cNvPr id="9" name="矩形 8"/>
            <p:cNvSpPr/>
            <p:nvPr/>
          </p:nvSpPr>
          <p:spPr>
            <a:xfrm>
              <a:off x="395652" y="390364"/>
              <a:ext cx="203318" cy="188462"/>
            </a:xfrm>
            <a:prstGeom prst="rect">
              <a:avLst/>
            </a:prstGeom>
            <a:solidFill>
              <a:schemeClr val="bg1"/>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矩形 9"/>
            <p:cNvSpPr/>
            <p:nvPr/>
          </p:nvSpPr>
          <p:spPr>
            <a:xfrm>
              <a:off x="536740" y="527978"/>
              <a:ext cx="109825" cy="109825"/>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19" name="矩形 18"/>
          <p:cNvSpPr/>
          <p:nvPr/>
        </p:nvSpPr>
        <p:spPr>
          <a:xfrm>
            <a:off x="497310" y="2644294"/>
            <a:ext cx="8154679" cy="1223564"/>
          </a:xfrm>
          <a:prstGeom prst="rect">
            <a:avLst/>
          </a:prstGeom>
          <a:solidFill>
            <a:schemeClr val="accent2"/>
          </a:solidFill>
          <a:ln>
            <a:solidFill>
              <a:schemeClr val="accent2"/>
            </a:solidFill>
          </a:ln>
        </p:spPr>
        <p:style>
          <a:lnRef idx="1">
            <a:schemeClr val="accent1"/>
          </a:lnRef>
          <a:fillRef idx="0">
            <a:schemeClr val="accent1"/>
          </a:fillRef>
          <a:effectRef idx="0">
            <a:schemeClr val="accent1"/>
          </a:effectRef>
          <a:fontRef idx="minor">
            <a:schemeClr val="tx1"/>
          </a:fontRef>
        </p:style>
        <p:txBody>
          <a:bodyPr rtlCol="0" anchor="ctr"/>
          <a:lstStyle/>
          <a:p>
            <a:pPr marL="0" lvl="1" defTabSz="577850">
              <a:lnSpc>
                <a:spcPts val="2400"/>
              </a:lnSpc>
              <a:spcAft>
                <a:spcPct val="15000"/>
              </a:spcAft>
            </a:pPr>
            <a:r>
              <a:rPr lang="zh-CN" altLang="en-US" dirty="0">
                <a:solidFill>
                  <a:schemeClr val="bg1"/>
                </a:solidFill>
                <a:latin typeface="+mn-ea"/>
                <a:sym typeface="+mn-ea"/>
              </a:rPr>
              <a:t>通过</a:t>
            </a:r>
            <a:r>
              <a:rPr lang="en-US" altLang="zh-CN" dirty="0">
                <a:solidFill>
                  <a:schemeClr val="bg1"/>
                </a:solidFill>
                <a:latin typeface="+mn-ea"/>
                <a:sym typeface="+mn-ea"/>
              </a:rPr>
              <a:t>“</a:t>
            </a:r>
            <a:r>
              <a:rPr lang="zh-CN" altLang="en-US" dirty="0">
                <a:solidFill>
                  <a:schemeClr val="bg1"/>
                </a:solidFill>
                <a:latin typeface="+mn-ea"/>
                <a:sym typeface="+mn-ea"/>
              </a:rPr>
              <a:t>吊篮库</a:t>
            </a:r>
            <a:r>
              <a:rPr lang="en-US" altLang="zh-CN" dirty="0">
                <a:solidFill>
                  <a:schemeClr val="bg1"/>
                </a:solidFill>
                <a:latin typeface="+mn-ea"/>
                <a:sym typeface="+mn-ea"/>
              </a:rPr>
              <a:t>”</a:t>
            </a:r>
            <a:r>
              <a:rPr lang="zh-CN" altLang="en-US" dirty="0">
                <a:solidFill>
                  <a:schemeClr val="bg1"/>
                </a:solidFill>
                <a:latin typeface="+mn-ea"/>
                <a:sym typeface="+mn-ea"/>
              </a:rPr>
              <a:t>管理平台统一吊篮</a:t>
            </a:r>
            <a:r>
              <a:rPr lang="zh-CN" altLang="en-US" dirty="0">
                <a:solidFill>
                  <a:schemeClr val="bg1"/>
                </a:solidFill>
                <a:latin typeface="+mn-ea"/>
                <a:sym typeface="+mn-ea"/>
              </a:rPr>
              <a:t>进出场</a:t>
            </a:r>
            <a:r>
              <a:rPr lang="zh-CN" altLang="en-US" dirty="0">
                <a:solidFill>
                  <a:schemeClr val="bg1"/>
                </a:solidFill>
                <a:latin typeface="+mn-ea"/>
                <a:sym typeface="+mn-ea"/>
              </a:rPr>
              <a:t>管理流程，总包单位、外墙施工单位、监理公司、吊篮租赁安拆企业、检测机构，均依据危大工程管理规定各司其责，</a:t>
            </a:r>
            <a:r>
              <a:rPr lang="zh-CN" altLang="en-US" dirty="0">
                <a:solidFill>
                  <a:schemeClr val="bg1"/>
                </a:solidFill>
                <a:latin typeface="+mn-ea"/>
                <a:sym typeface="+mn-ea"/>
              </a:rPr>
              <a:t>行业主管单位只检查各环节的履职情况</a:t>
            </a:r>
            <a:r>
              <a:rPr lang="zh-CN" altLang="en-US" dirty="0">
                <a:solidFill>
                  <a:schemeClr val="bg1"/>
                </a:solidFill>
                <a:latin typeface="+mn-ea"/>
                <a:sym typeface="+mn-ea"/>
              </a:rPr>
              <a:t>；</a:t>
            </a:r>
            <a:endParaRPr lang="zh-CN" altLang="en-US" dirty="0">
              <a:solidFill>
                <a:schemeClr val="bg1"/>
              </a:solidFill>
              <a:latin typeface="+mn-ea"/>
              <a:sym typeface="+mn-ea"/>
            </a:endParaRPr>
          </a:p>
        </p:txBody>
      </p:sp>
      <p:sp>
        <p:nvSpPr>
          <p:cNvPr id="20" name="矩形 19"/>
          <p:cNvSpPr/>
          <p:nvPr/>
        </p:nvSpPr>
        <p:spPr>
          <a:xfrm>
            <a:off x="497205" y="775335"/>
            <a:ext cx="8154670" cy="860425"/>
          </a:xfrm>
          <a:prstGeom prst="rect">
            <a:avLst/>
          </a:prstGeom>
          <a:solidFill>
            <a:schemeClr val="accent2"/>
          </a:solidFill>
          <a:ln>
            <a:solidFill>
              <a:schemeClr val="accent2"/>
            </a:solidFill>
          </a:ln>
        </p:spPr>
        <p:style>
          <a:lnRef idx="1">
            <a:schemeClr val="accent1"/>
          </a:lnRef>
          <a:fillRef idx="0">
            <a:schemeClr val="accent1"/>
          </a:fillRef>
          <a:effectRef idx="0">
            <a:schemeClr val="accent1"/>
          </a:effectRef>
          <a:fontRef idx="minor">
            <a:schemeClr val="tx1"/>
          </a:fontRef>
        </p:style>
        <p:txBody>
          <a:bodyPr rtlCol="0" anchor="ctr"/>
          <a:lstStyle/>
          <a:p>
            <a:pPr marL="0" lvl="1" defTabSz="577850">
              <a:lnSpc>
                <a:spcPts val="2400"/>
              </a:lnSpc>
              <a:spcAft>
                <a:spcPct val="15000"/>
              </a:spcAft>
            </a:pPr>
            <a:r>
              <a:rPr lang="zh-CN" altLang="en-US" dirty="0">
                <a:solidFill>
                  <a:schemeClr val="bg1"/>
                </a:solidFill>
                <a:latin typeface="+mn-ea"/>
              </a:rPr>
              <a:t>由行业协会主导对甄别合格的吊篮并有安全组织机构的企业，实行行业自律管理，有效降低了吊篮的安全隐患，三年多时间运行良好，未发生质量原因的事故；</a:t>
            </a:r>
            <a:endParaRPr lang="zh-CN" altLang="en-US" dirty="0">
              <a:solidFill>
                <a:schemeClr val="bg1"/>
              </a:solidFill>
              <a:latin typeface="+mn-ea"/>
            </a:endParaRPr>
          </a:p>
        </p:txBody>
      </p:sp>
      <p:sp>
        <p:nvSpPr>
          <p:cNvPr id="21" name="矩形 20"/>
          <p:cNvSpPr/>
          <p:nvPr/>
        </p:nvSpPr>
        <p:spPr>
          <a:xfrm>
            <a:off x="497311" y="1750656"/>
            <a:ext cx="8154679" cy="749088"/>
          </a:xfrm>
          <a:prstGeom prst="rect">
            <a:avLst/>
          </a:prstGeom>
          <a:solidFill>
            <a:schemeClr val="accent2"/>
          </a:solidFill>
          <a:ln>
            <a:solidFill>
              <a:schemeClr val="accent2"/>
            </a:solidFill>
          </a:ln>
        </p:spPr>
        <p:style>
          <a:lnRef idx="1">
            <a:schemeClr val="accent1"/>
          </a:lnRef>
          <a:fillRef idx="0">
            <a:schemeClr val="accent1"/>
          </a:fillRef>
          <a:effectRef idx="0">
            <a:schemeClr val="accent1"/>
          </a:effectRef>
          <a:fontRef idx="minor">
            <a:schemeClr val="tx1"/>
          </a:fontRef>
        </p:style>
        <p:txBody>
          <a:bodyPr rtlCol="0" anchor="ctr"/>
          <a:lstStyle/>
          <a:p>
            <a:pPr marL="0" lvl="1" defTabSz="577850">
              <a:lnSpc>
                <a:spcPts val="2400"/>
              </a:lnSpc>
              <a:spcAft>
                <a:spcPct val="15000"/>
              </a:spcAft>
            </a:pPr>
            <a:r>
              <a:rPr lang="zh-CN" altLang="en-US" dirty="0">
                <a:solidFill>
                  <a:schemeClr val="bg1"/>
                </a:solidFill>
                <a:latin typeface="+mn-ea"/>
                <a:sym typeface="+mn-ea"/>
              </a:rPr>
              <a:t>通过线上平台建立了：吊篮诚信企业档案、设备档案、安全组织机构人员档案将责任落到实处，有效释放行业主管单位对吊篮行业的管理压力；</a:t>
            </a:r>
            <a:endParaRPr lang="zh-CN" altLang="en-US" dirty="0">
              <a:solidFill>
                <a:schemeClr val="bg1"/>
              </a:solidFill>
              <a:latin typeface="+mn-ea"/>
            </a:endParaRPr>
          </a:p>
        </p:txBody>
      </p:sp>
      <p:sp>
        <p:nvSpPr>
          <p:cNvPr id="22" name="矩形 21"/>
          <p:cNvSpPr/>
          <p:nvPr/>
        </p:nvSpPr>
        <p:spPr>
          <a:xfrm>
            <a:off x="497311" y="3974844"/>
            <a:ext cx="8154679" cy="987618"/>
          </a:xfrm>
          <a:prstGeom prst="rect">
            <a:avLst/>
          </a:prstGeom>
          <a:solidFill>
            <a:schemeClr val="accent2"/>
          </a:solidFill>
          <a:ln>
            <a:solidFill>
              <a:schemeClr val="accent2"/>
            </a:solidFill>
          </a:ln>
        </p:spPr>
        <p:style>
          <a:lnRef idx="1">
            <a:schemeClr val="accent1"/>
          </a:lnRef>
          <a:fillRef idx="0">
            <a:schemeClr val="accent1"/>
          </a:fillRef>
          <a:effectRef idx="0">
            <a:schemeClr val="accent1"/>
          </a:effectRef>
          <a:fontRef idx="minor">
            <a:schemeClr val="tx1"/>
          </a:fontRef>
        </p:style>
        <p:txBody>
          <a:bodyPr rtlCol="0" anchor="ctr"/>
          <a:lstStyle/>
          <a:p>
            <a:pPr marL="0" lvl="1" defTabSz="577850">
              <a:lnSpc>
                <a:spcPts val="2400"/>
              </a:lnSpc>
              <a:spcAft>
                <a:spcPct val="15000"/>
              </a:spcAft>
            </a:pPr>
            <a:r>
              <a:rPr lang="zh-CN" altLang="en-US" dirty="0">
                <a:solidFill>
                  <a:schemeClr val="bg1"/>
                </a:solidFill>
                <a:latin typeface="+mn-ea"/>
                <a:sym typeface="+mn-ea"/>
              </a:rPr>
              <a:t>沈阳吊篮行业的自律，从根本上解决了因</a:t>
            </a:r>
            <a:r>
              <a:rPr lang="en-US" altLang="zh-CN" dirty="0">
                <a:solidFill>
                  <a:schemeClr val="bg1"/>
                </a:solidFill>
                <a:latin typeface="+mn-ea"/>
                <a:sym typeface="+mn-ea"/>
              </a:rPr>
              <a:t>“</a:t>
            </a:r>
            <a:r>
              <a:rPr lang="zh-CN" altLang="en-US" dirty="0">
                <a:solidFill>
                  <a:schemeClr val="bg1"/>
                </a:solidFill>
                <a:latin typeface="+mn-ea"/>
                <a:sym typeface="+mn-ea"/>
              </a:rPr>
              <a:t>吊篮身份</a:t>
            </a:r>
            <a:r>
              <a:rPr lang="en-US" altLang="zh-CN" dirty="0">
                <a:solidFill>
                  <a:schemeClr val="bg1"/>
                </a:solidFill>
                <a:latin typeface="+mn-ea"/>
                <a:sym typeface="+mn-ea"/>
              </a:rPr>
              <a:t>”</a:t>
            </a:r>
            <a:r>
              <a:rPr lang="zh-CN" altLang="en-US" dirty="0">
                <a:solidFill>
                  <a:schemeClr val="bg1"/>
                </a:solidFill>
                <a:latin typeface="+mn-ea"/>
                <a:sym typeface="+mn-ea"/>
              </a:rPr>
              <a:t>不清，造假和混装混用、安拆、操作使用及不尽责而产生的安全隐患，促进行业健康发展，形成良性循环。</a:t>
            </a:r>
            <a:endParaRPr lang="zh-CN" altLang="en-US" dirty="0">
              <a:solidFill>
                <a:schemeClr val="bg1"/>
              </a:solidFill>
              <a:latin typeface="+mn-ea"/>
              <a:sym typeface="+mn-ea"/>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组合 2"/>
          <p:cNvGrpSpPr/>
          <p:nvPr/>
        </p:nvGrpSpPr>
        <p:grpSpPr>
          <a:xfrm>
            <a:off x="395605" y="291465"/>
            <a:ext cx="8370570" cy="369570"/>
            <a:chOff x="395652" y="291372"/>
            <a:chExt cx="8370697" cy="369887"/>
          </a:xfrm>
        </p:grpSpPr>
        <p:sp>
          <p:nvSpPr>
            <p:cNvPr id="4" name="矩形 181"/>
            <p:cNvSpPr>
              <a:spLocks noChangeArrowheads="1"/>
            </p:cNvSpPr>
            <p:nvPr/>
          </p:nvSpPr>
          <p:spPr bwMode="auto">
            <a:xfrm>
              <a:off x="683946" y="291372"/>
              <a:ext cx="4111052" cy="368616"/>
            </a:xfrm>
            <a:prstGeom prst="rect">
              <a:avLst/>
            </a:prstGeom>
            <a:noFill/>
            <a:ln>
              <a:noFill/>
            </a:ln>
          </p:spPr>
          <p:txBody>
            <a:bodyPr wrap="square">
              <a:spAutoFit/>
            </a:bodyPr>
            <a:lstStyle/>
            <a:p>
              <a:pPr eaLnBrk="1" hangingPunct="1">
                <a:buFont typeface="Arial" panose="020B0604020202020204" pitchFamily="34" charset="0"/>
                <a:buNone/>
              </a:pPr>
              <a:r>
                <a:rPr lang="zh-CN" altLang="en-US" dirty="0" smtClean="0">
                  <a:solidFill>
                    <a:schemeClr val="bg1">
                      <a:lumMod val="50000"/>
                    </a:schemeClr>
                  </a:solidFill>
                  <a:latin typeface="华文中宋" panose="02010600040101010101" pitchFamily="2" charset="-122"/>
                  <a:ea typeface="华文中宋" panose="02010600040101010101" pitchFamily="2" charset="-122"/>
                  <a:sym typeface="微软雅黑" panose="020B0503020204020204" pitchFamily="34" charset="-122"/>
                </a:rPr>
                <a:t>编制建筑吊篮安全施工管理规范的目的</a:t>
              </a:r>
              <a:endParaRPr lang="zh-CN" altLang="en-US" dirty="0">
                <a:solidFill>
                  <a:schemeClr val="bg1">
                    <a:lumMod val="50000"/>
                  </a:schemeClr>
                </a:solidFill>
                <a:latin typeface="华文中宋" panose="02010600040101010101" pitchFamily="2" charset="-122"/>
                <a:ea typeface="华文中宋" panose="02010600040101010101" pitchFamily="2" charset="-122"/>
                <a:sym typeface="微软雅黑" panose="020B0503020204020204" pitchFamily="34" charset="-122"/>
              </a:endParaRPr>
            </a:p>
          </p:txBody>
        </p:sp>
        <p:cxnSp>
          <p:nvCxnSpPr>
            <p:cNvPr id="5" name="直接连接符 4"/>
            <p:cNvCxnSpPr/>
            <p:nvPr/>
          </p:nvCxnSpPr>
          <p:spPr>
            <a:xfrm>
              <a:off x="683676" y="661259"/>
              <a:ext cx="8082673" cy="0"/>
            </a:xfrm>
            <a:prstGeom prst="line">
              <a:avLst/>
            </a:prstGeom>
            <a:ln>
              <a:solidFill>
                <a:schemeClr val="accent2"/>
              </a:solidFill>
            </a:ln>
          </p:spPr>
          <p:style>
            <a:lnRef idx="1">
              <a:schemeClr val="accent1"/>
            </a:lnRef>
            <a:fillRef idx="0">
              <a:schemeClr val="accent1"/>
            </a:fillRef>
            <a:effectRef idx="0">
              <a:schemeClr val="accent1"/>
            </a:effectRef>
            <a:fontRef idx="minor">
              <a:schemeClr val="tx1"/>
            </a:fontRef>
          </p:style>
        </p:cxnSp>
        <p:sp>
          <p:nvSpPr>
            <p:cNvPr id="12" name="矩形 11"/>
            <p:cNvSpPr/>
            <p:nvPr/>
          </p:nvSpPr>
          <p:spPr>
            <a:xfrm>
              <a:off x="395652" y="390364"/>
              <a:ext cx="203318" cy="188462"/>
            </a:xfrm>
            <a:prstGeom prst="rect">
              <a:avLst/>
            </a:prstGeom>
            <a:solidFill>
              <a:schemeClr val="bg1"/>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3" name="矩形 12"/>
            <p:cNvSpPr/>
            <p:nvPr/>
          </p:nvSpPr>
          <p:spPr>
            <a:xfrm>
              <a:off x="536740" y="527978"/>
              <a:ext cx="109825" cy="109825"/>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20" name="矩形 19"/>
          <p:cNvSpPr/>
          <p:nvPr/>
        </p:nvSpPr>
        <p:spPr>
          <a:xfrm>
            <a:off x="497205" y="2932430"/>
            <a:ext cx="8154670" cy="1610995"/>
          </a:xfrm>
          <a:prstGeom prst="rect">
            <a:avLst/>
          </a:prstGeom>
          <a:solidFill>
            <a:schemeClr val="accent2"/>
          </a:solidFill>
          <a:ln>
            <a:solidFill>
              <a:schemeClr val="accent2"/>
            </a:solidFill>
          </a:ln>
        </p:spPr>
        <p:style>
          <a:lnRef idx="1">
            <a:schemeClr val="accent1"/>
          </a:lnRef>
          <a:fillRef idx="0">
            <a:schemeClr val="accent1"/>
          </a:fillRef>
          <a:effectRef idx="0">
            <a:schemeClr val="accent1"/>
          </a:effectRef>
          <a:fontRef idx="minor">
            <a:schemeClr val="tx1"/>
          </a:fontRef>
        </p:style>
        <p:txBody>
          <a:bodyPr rtlCol="0" anchor="ctr"/>
          <a:lstStyle/>
          <a:p>
            <a:pPr marL="0" lvl="1" defTabSz="577850">
              <a:lnSpc>
                <a:spcPct val="90000"/>
              </a:lnSpc>
              <a:spcAft>
                <a:spcPct val="15000"/>
              </a:spcAft>
            </a:pPr>
            <a:r>
              <a:rPr lang="zh-CN" altLang="en-US" dirty="0">
                <a:solidFill>
                  <a:schemeClr val="bg1"/>
                </a:solidFill>
                <a:sym typeface="+mn-ea"/>
              </a:rPr>
              <a:t>编制</a:t>
            </a:r>
            <a:r>
              <a:rPr lang="zh-CN" altLang="en-US" dirty="0">
                <a:solidFill>
                  <a:schemeClr val="bg1"/>
                </a:solidFill>
                <a:latin typeface="宋体" panose="02010600030101010101" pitchFamily="2" charset="-122"/>
                <a:ea typeface="宋体" panose="02010600030101010101" pitchFamily="2" charset="-122"/>
                <a:sym typeface="+mn-ea"/>
              </a:rPr>
              <a:t>〖建筑吊篮安全施工管理规范〗地方标准，能提升产业链中所有企业的责任意识，有效达到消除建筑吊篮施工过程中人的不安全行为和设备的不安全状态，从而实现保障建筑吊篮施工安全的目的，为沈阳市的安全生产工作提供有效保障</a:t>
            </a:r>
            <a:endParaRPr lang="zh-CN" altLang="en-US" dirty="0">
              <a:solidFill>
                <a:schemeClr val="bg1"/>
              </a:solidFill>
              <a:latin typeface="宋体" panose="02010600030101010101" pitchFamily="2" charset="-122"/>
              <a:ea typeface="宋体" panose="02010600030101010101" pitchFamily="2" charset="-122"/>
              <a:sym typeface="+mn-ea"/>
            </a:endParaRPr>
          </a:p>
        </p:txBody>
      </p:sp>
      <p:sp>
        <p:nvSpPr>
          <p:cNvPr id="25" name="矩形 24"/>
          <p:cNvSpPr/>
          <p:nvPr/>
        </p:nvSpPr>
        <p:spPr>
          <a:xfrm>
            <a:off x="497205" y="843915"/>
            <a:ext cx="8154670" cy="1748155"/>
          </a:xfrm>
          <a:prstGeom prst="rect">
            <a:avLst/>
          </a:prstGeom>
          <a:solidFill>
            <a:schemeClr val="accent2"/>
          </a:solidFill>
          <a:ln>
            <a:solidFill>
              <a:schemeClr val="accent2"/>
            </a:solidFill>
          </a:ln>
        </p:spPr>
        <p:style>
          <a:lnRef idx="1">
            <a:schemeClr val="accent1"/>
          </a:lnRef>
          <a:fillRef idx="0">
            <a:schemeClr val="accent1"/>
          </a:fillRef>
          <a:effectRef idx="0">
            <a:schemeClr val="accent1"/>
          </a:effectRef>
          <a:fontRef idx="minor">
            <a:schemeClr val="tx1"/>
          </a:fontRef>
        </p:style>
        <p:txBody>
          <a:bodyPr rtlCol="0" anchor="ctr"/>
          <a:lstStyle/>
          <a:p>
            <a:pPr marL="0" lvl="1" defTabSz="577850">
              <a:lnSpc>
                <a:spcPct val="90000"/>
              </a:lnSpc>
              <a:spcAft>
                <a:spcPct val="15000"/>
              </a:spcAft>
            </a:pPr>
            <a:r>
              <a:rPr lang="zh-CN" altLang="en-US" dirty="0">
                <a:solidFill>
                  <a:schemeClr val="bg1"/>
                </a:solidFill>
                <a:sym typeface="+mn-ea"/>
              </a:rPr>
              <a:t>吊篮安全事故多发于产品质量、维修质量、方案论证审核、架设安拆、检测验收、违规操作等施工过程，现行吊篮国标、行业规范、法规政令，不能贯穿整个流程的管理，结合沈阳市已有的自律管理经验，编制</a:t>
            </a:r>
            <a:r>
              <a:rPr lang="zh-CN" altLang="en-US" dirty="0">
                <a:solidFill>
                  <a:schemeClr val="bg1"/>
                </a:solidFill>
                <a:latin typeface="宋体" panose="02010600030101010101" pitchFamily="2" charset="-122"/>
                <a:ea typeface="宋体" panose="02010600030101010101" pitchFamily="2" charset="-122"/>
                <a:sym typeface="+mn-ea"/>
              </a:rPr>
              <a:t>〖建筑吊篮安全施工管理规范〗，可对沈阳市吊篮安全施工的统一管理流程做到有法可依，</a:t>
            </a:r>
            <a:r>
              <a:rPr lang="zh-CN" altLang="en-US" dirty="0">
                <a:solidFill>
                  <a:schemeClr val="bg1"/>
                </a:solidFill>
                <a:latin typeface="宋体" panose="02010600030101010101" pitchFamily="2" charset="-122"/>
                <a:ea typeface="宋体" panose="02010600030101010101" pitchFamily="2" charset="-122"/>
                <a:sym typeface="+mn-ea"/>
              </a:rPr>
              <a:t>监管</a:t>
            </a:r>
            <a:r>
              <a:rPr lang="zh-CN" altLang="en-US" dirty="0">
                <a:solidFill>
                  <a:schemeClr val="bg1"/>
                </a:solidFill>
                <a:latin typeface="宋体" panose="02010600030101010101" pitchFamily="2" charset="-122"/>
                <a:ea typeface="宋体" panose="02010600030101010101" pitchFamily="2" charset="-122"/>
                <a:sym typeface="+mn-ea"/>
              </a:rPr>
              <a:t>安全的管理工作执行性更强</a:t>
            </a:r>
            <a:endParaRPr lang="zh-CN" altLang="en-US" dirty="0">
              <a:solidFill>
                <a:schemeClr val="bg1"/>
              </a:solidFill>
              <a:latin typeface="宋体" panose="02010600030101010101" pitchFamily="2" charset="-122"/>
              <a:ea typeface="宋体" panose="02010600030101010101" pitchFamily="2" charset="-122"/>
              <a:sym typeface="+mn-ea"/>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组合 4"/>
          <p:cNvGrpSpPr/>
          <p:nvPr/>
        </p:nvGrpSpPr>
        <p:grpSpPr>
          <a:xfrm>
            <a:off x="395652" y="291372"/>
            <a:ext cx="8370697" cy="369887"/>
            <a:chOff x="395652" y="291372"/>
            <a:chExt cx="8370697" cy="369887"/>
          </a:xfrm>
        </p:grpSpPr>
        <p:sp>
          <p:nvSpPr>
            <p:cNvPr id="6" name="矩形 181"/>
            <p:cNvSpPr>
              <a:spLocks noChangeArrowheads="1"/>
            </p:cNvSpPr>
            <p:nvPr/>
          </p:nvSpPr>
          <p:spPr bwMode="auto">
            <a:xfrm>
              <a:off x="683942" y="291372"/>
              <a:ext cx="4382770" cy="368300"/>
            </a:xfrm>
            <a:prstGeom prst="rect">
              <a:avLst/>
            </a:prstGeom>
            <a:noFill/>
            <a:ln>
              <a:noFill/>
            </a:ln>
          </p:spPr>
          <p:txBody>
            <a:bodyPr wrap="square">
              <a:spAutoFit/>
            </a:bodyPr>
            <a:lstStyle/>
            <a:p>
              <a:pPr eaLnBrk="1" hangingPunct="1">
                <a:buFont typeface="Arial" panose="020B0604020202020204" pitchFamily="34" charset="0"/>
                <a:buNone/>
              </a:pPr>
              <a:r>
                <a:rPr lang="zh-CN" altLang="en-US" dirty="0" smtClean="0">
                  <a:solidFill>
                    <a:schemeClr val="bg1">
                      <a:lumMod val="50000"/>
                    </a:schemeClr>
                  </a:solidFill>
                  <a:latin typeface="华文中宋" panose="02010600040101010101" pitchFamily="2" charset="-122"/>
                  <a:ea typeface="华文中宋" panose="02010600040101010101" pitchFamily="2" charset="-122"/>
                  <a:sym typeface="微软雅黑" panose="020B0503020204020204" pitchFamily="34" charset="-122"/>
                </a:rPr>
                <a:t>编制建筑吊篮</a:t>
              </a:r>
              <a:r>
                <a:rPr lang="zh-CN" altLang="en-US" dirty="0" smtClean="0">
                  <a:solidFill>
                    <a:schemeClr val="bg1">
                      <a:lumMod val="50000"/>
                    </a:schemeClr>
                  </a:solidFill>
                  <a:latin typeface="华文中宋" panose="02010600040101010101" pitchFamily="2" charset="-122"/>
                  <a:ea typeface="华文中宋" panose="02010600040101010101" pitchFamily="2" charset="-122"/>
                  <a:sym typeface="微软雅黑" panose="020B0503020204020204" pitchFamily="34" charset="-122"/>
                </a:rPr>
                <a:t>安全</a:t>
              </a:r>
              <a:r>
                <a:rPr lang="zh-CN" altLang="en-US" dirty="0" smtClean="0">
                  <a:solidFill>
                    <a:schemeClr val="bg1">
                      <a:lumMod val="50000"/>
                    </a:schemeClr>
                  </a:solidFill>
                  <a:latin typeface="华文中宋" panose="02010600040101010101" pitchFamily="2" charset="-122"/>
                  <a:ea typeface="华文中宋" panose="02010600040101010101" pitchFamily="2" charset="-122"/>
                  <a:sym typeface="微软雅黑" panose="020B0503020204020204" pitchFamily="34" charset="-122"/>
                </a:rPr>
                <a:t>施工管理规范的必要性</a:t>
              </a:r>
              <a:endParaRPr lang="zh-CN" altLang="en-US" dirty="0">
                <a:solidFill>
                  <a:schemeClr val="bg1">
                    <a:lumMod val="50000"/>
                  </a:schemeClr>
                </a:solidFill>
                <a:latin typeface="华文中宋" panose="02010600040101010101" pitchFamily="2" charset="-122"/>
                <a:ea typeface="华文中宋" panose="02010600040101010101" pitchFamily="2" charset="-122"/>
                <a:sym typeface="微软雅黑" panose="020B0503020204020204" pitchFamily="34" charset="-122"/>
              </a:endParaRPr>
            </a:p>
          </p:txBody>
        </p:sp>
        <p:cxnSp>
          <p:nvCxnSpPr>
            <p:cNvPr id="7" name="直接连接符 6"/>
            <p:cNvCxnSpPr/>
            <p:nvPr/>
          </p:nvCxnSpPr>
          <p:spPr>
            <a:xfrm>
              <a:off x="683676" y="661259"/>
              <a:ext cx="8082673" cy="0"/>
            </a:xfrm>
            <a:prstGeom prst="line">
              <a:avLst/>
            </a:prstGeom>
            <a:ln>
              <a:solidFill>
                <a:schemeClr val="accent2"/>
              </a:solidFill>
            </a:ln>
          </p:spPr>
          <p:style>
            <a:lnRef idx="1">
              <a:schemeClr val="accent1"/>
            </a:lnRef>
            <a:fillRef idx="0">
              <a:schemeClr val="accent1"/>
            </a:fillRef>
            <a:effectRef idx="0">
              <a:schemeClr val="accent1"/>
            </a:effectRef>
            <a:fontRef idx="minor">
              <a:schemeClr val="tx1"/>
            </a:fontRef>
          </p:style>
        </p:cxnSp>
        <p:sp>
          <p:nvSpPr>
            <p:cNvPr id="8" name="矩形 7"/>
            <p:cNvSpPr/>
            <p:nvPr/>
          </p:nvSpPr>
          <p:spPr>
            <a:xfrm>
              <a:off x="395652" y="390364"/>
              <a:ext cx="203318" cy="188462"/>
            </a:xfrm>
            <a:prstGeom prst="rect">
              <a:avLst/>
            </a:prstGeom>
            <a:solidFill>
              <a:schemeClr val="bg1"/>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矩形 8"/>
            <p:cNvSpPr/>
            <p:nvPr/>
          </p:nvSpPr>
          <p:spPr>
            <a:xfrm>
              <a:off x="536740" y="527978"/>
              <a:ext cx="109825" cy="109825"/>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12" name="圆角矩形 11"/>
          <p:cNvSpPr/>
          <p:nvPr/>
        </p:nvSpPr>
        <p:spPr>
          <a:xfrm>
            <a:off x="370460" y="1995060"/>
            <a:ext cx="5476240" cy="2437349"/>
          </a:xfrm>
          <a:prstGeom prst="roundRect">
            <a:avLst>
              <a:gd name="adj" fmla="val 5409"/>
            </a:avLst>
          </a:prstGeom>
          <a:solidFill>
            <a:schemeClr val="accent2"/>
          </a:solidFill>
          <a:ln>
            <a:solidFill>
              <a:schemeClr val="accent2"/>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a:p>
        </p:txBody>
      </p:sp>
      <p:sp>
        <p:nvSpPr>
          <p:cNvPr id="13" name="圆角矩形 12"/>
          <p:cNvSpPr/>
          <p:nvPr/>
        </p:nvSpPr>
        <p:spPr>
          <a:xfrm>
            <a:off x="370460" y="812837"/>
            <a:ext cx="5476240" cy="1014730"/>
          </a:xfrm>
          <a:prstGeom prst="roundRect">
            <a:avLst>
              <a:gd name="adj" fmla="val 11974"/>
            </a:avLst>
          </a:prstGeom>
          <a:solidFill>
            <a:schemeClr val="accent2"/>
          </a:solidFill>
          <a:ln>
            <a:solidFill>
              <a:schemeClr val="accent2"/>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a:p>
        </p:txBody>
      </p:sp>
      <p:pic>
        <p:nvPicPr>
          <p:cNvPr id="14" name="Picture 2" descr="C:\Users\Administrator\Desktop\1.png"/>
          <p:cNvPicPr>
            <a:picLocks noChangeAspect="1" noChangeArrowheads="1"/>
          </p:cNvPicPr>
          <p:nvPr/>
        </p:nvPicPr>
        <p:blipFill>
          <a:blip r:embed="rId1">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5999420" y="812837"/>
            <a:ext cx="2885637" cy="3589947"/>
          </a:xfrm>
          <a:prstGeom prst="rect">
            <a:avLst/>
          </a:prstGeom>
          <a:noFill/>
          <a:extLst>
            <a:ext uri="{909E8E84-426E-40DD-AFC4-6F175D3DCCD1}">
              <a14:hiddenFill xmlns:a14="http://schemas.microsoft.com/office/drawing/2010/main">
                <a:solidFill>
                  <a:srgbClr val="FFFFFF"/>
                </a:solidFill>
              </a14:hiddenFill>
            </a:ext>
          </a:extLst>
        </p:spPr>
      </p:pic>
      <p:sp>
        <p:nvSpPr>
          <p:cNvPr id="16" name="文本框 2"/>
          <p:cNvSpPr txBox="1"/>
          <p:nvPr/>
        </p:nvSpPr>
        <p:spPr>
          <a:xfrm>
            <a:off x="598970" y="885983"/>
            <a:ext cx="5029491" cy="923330"/>
          </a:xfrm>
          <a:prstGeom prst="rect">
            <a:avLst/>
          </a:prstGeom>
          <a:noFill/>
        </p:spPr>
        <p:txBody>
          <a:bodyPr wrap="square" rtlCol="0">
            <a:spAutoFit/>
          </a:bodyPr>
          <a:lstStyle/>
          <a:p>
            <a:r>
              <a:rPr lang="en-US" altLang="zh-CN" dirty="0">
                <a:solidFill>
                  <a:schemeClr val="bg1"/>
                </a:solidFill>
                <a:latin typeface="黑体" panose="02010609060101010101" pitchFamily="49" charset="-122"/>
                <a:ea typeface="黑体" panose="02010609060101010101" pitchFamily="49" charset="-122"/>
              </a:rPr>
              <a:t>“</a:t>
            </a:r>
            <a:r>
              <a:rPr lang="zh-CN" altLang="en-US" dirty="0">
                <a:solidFill>
                  <a:schemeClr val="bg1"/>
                </a:solidFill>
                <a:latin typeface="黑体" panose="02010609060101010101" pitchFamily="49" charset="-122"/>
                <a:ea typeface="黑体" panose="02010609060101010101" pitchFamily="49" charset="-122"/>
                <a:cs typeface="楷体" panose="02010609060101010101" charset="-122"/>
              </a:rPr>
              <a:t>安全金字塔理论：一起死亡伤害事故的发生，起源于</a:t>
            </a:r>
            <a:r>
              <a:rPr lang="en-US" altLang="zh-CN" dirty="0">
                <a:solidFill>
                  <a:schemeClr val="bg1"/>
                </a:solidFill>
                <a:latin typeface="黑体" panose="02010609060101010101" pitchFamily="49" charset="-122"/>
                <a:ea typeface="黑体" panose="02010609060101010101" pitchFamily="49" charset="-122"/>
                <a:cs typeface="楷体" panose="02010609060101010101" charset="-122"/>
              </a:rPr>
              <a:t>1000</a:t>
            </a:r>
            <a:r>
              <a:rPr lang="zh-CN" altLang="en-US" dirty="0">
                <a:solidFill>
                  <a:schemeClr val="bg1"/>
                </a:solidFill>
                <a:latin typeface="黑体" panose="02010609060101010101" pitchFamily="49" charset="-122"/>
                <a:ea typeface="黑体" panose="02010609060101010101" pitchFamily="49" charset="-122"/>
                <a:cs typeface="楷体" panose="02010609060101010101" charset="-122"/>
              </a:rPr>
              <a:t>起</a:t>
            </a:r>
            <a:r>
              <a:rPr lang="zh-CN" altLang="en-US" dirty="0" smtClean="0">
                <a:solidFill>
                  <a:schemeClr val="bg1"/>
                </a:solidFill>
                <a:latin typeface="黑体" panose="02010609060101010101" pitchFamily="49" charset="-122"/>
                <a:ea typeface="黑体" panose="02010609060101010101" pitchFamily="49" charset="-122"/>
                <a:cs typeface="楷体" panose="02010609060101010101" charset="-122"/>
              </a:rPr>
              <a:t>事故隐患。</a:t>
            </a:r>
            <a:endParaRPr lang="en-US" altLang="zh-CN" dirty="0" smtClean="0">
              <a:solidFill>
                <a:schemeClr val="bg1"/>
              </a:solidFill>
              <a:latin typeface="黑体" panose="02010609060101010101" pitchFamily="49" charset="-122"/>
              <a:ea typeface="黑体" panose="02010609060101010101" pitchFamily="49" charset="-122"/>
              <a:cs typeface="楷体" panose="02010609060101010101" charset="-122"/>
            </a:endParaRPr>
          </a:p>
          <a:p>
            <a:r>
              <a:rPr lang="zh-CN" altLang="en-US" dirty="0" smtClean="0">
                <a:solidFill>
                  <a:schemeClr val="bg1"/>
                </a:solidFill>
                <a:latin typeface="黑体" panose="02010609060101010101" pitchFamily="49" charset="-122"/>
                <a:ea typeface="黑体" panose="02010609060101010101" pitchFamily="49" charset="-122"/>
                <a:cs typeface="楷体" panose="02010609060101010101" charset="-122"/>
              </a:rPr>
              <a:t>吊篮</a:t>
            </a:r>
            <a:r>
              <a:rPr lang="zh-CN" altLang="en-US" dirty="0">
                <a:solidFill>
                  <a:schemeClr val="bg1"/>
                </a:solidFill>
                <a:latin typeface="黑体" panose="02010609060101010101" pitchFamily="49" charset="-122"/>
                <a:ea typeface="黑体" panose="02010609060101010101" pitchFamily="49" charset="-122"/>
                <a:cs typeface="楷体" panose="02010609060101010101" charset="-122"/>
              </a:rPr>
              <a:t>的事故隐患可谓无处</a:t>
            </a:r>
            <a:r>
              <a:rPr lang="zh-CN" altLang="en-US" dirty="0" smtClean="0">
                <a:solidFill>
                  <a:schemeClr val="bg1"/>
                </a:solidFill>
                <a:latin typeface="黑体" panose="02010609060101010101" pitchFamily="49" charset="-122"/>
                <a:ea typeface="黑体" panose="02010609060101010101" pitchFamily="49" charset="-122"/>
                <a:cs typeface="楷体" panose="02010609060101010101" charset="-122"/>
              </a:rPr>
              <a:t>不在</a:t>
            </a:r>
            <a:r>
              <a:rPr lang="zh-CN" altLang="en-US" dirty="0">
                <a:solidFill>
                  <a:schemeClr val="bg1"/>
                </a:solidFill>
                <a:latin typeface="黑体" panose="02010609060101010101" pitchFamily="49" charset="-122"/>
                <a:ea typeface="黑体" panose="02010609060101010101" pitchFamily="49" charset="-122"/>
                <a:cs typeface="楷体" panose="02010609060101010101" charset="-122"/>
              </a:rPr>
              <a:t>。</a:t>
            </a:r>
            <a:endParaRPr lang="zh-CN" altLang="en-US" dirty="0">
              <a:solidFill>
                <a:schemeClr val="bg1"/>
              </a:solidFill>
              <a:latin typeface="黑体" panose="02010609060101010101" pitchFamily="49" charset="-122"/>
              <a:ea typeface="黑体" panose="02010609060101010101" pitchFamily="49" charset="-122"/>
              <a:cs typeface="楷体" panose="02010609060101010101" charset="-122"/>
            </a:endParaRPr>
          </a:p>
        </p:txBody>
      </p:sp>
      <p:sp>
        <p:nvSpPr>
          <p:cNvPr id="18" name="文本框 12"/>
          <p:cNvSpPr txBox="1"/>
          <p:nvPr/>
        </p:nvSpPr>
        <p:spPr>
          <a:xfrm>
            <a:off x="598971" y="2124086"/>
            <a:ext cx="5119498" cy="2030095"/>
          </a:xfrm>
          <a:prstGeom prst="rect">
            <a:avLst/>
          </a:prstGeom>
          <a:noFill/>
        </p:spPr>
        <p:txBody>
          <a:bodyPr wrap="square" rtlCol="0">
            <a:spAutoFit/>
          </a:bodyPr>
          <a:lstStyle/>
          <a:p>
            <a:r>
              <a:rPr lang="zh-CN" altLang="en-US" dirty="0">
                <a:solidFill>
                  <a:schemeClr val="bg1"/>
                </a:solidFill>
                <a:latin typeface="黑体" panose="02010609060101010101" pitchFamily="49" charset="-122"/>
                <a:ea typeface="黑体" panose="02010609060101010101" pitchFamily="49" charset="-122"/>
              </a:rPr>
              <a:t>要想排除吊篮的安全隐患首先应从生产源头的产品质量抓起，其次是解决租赁环节的维修、保养、检测，</a:t>
            </a:r>
            <a:r>
              <a:rPr lang="zh-CN" altLang="en-US" dirty="0" smtClean="0">
                <a:solidFill>
                  <a:schemeClr val="bg1"/>
                </a:solidFill>
                <a:latin typeface="黑体" panose="02010609060101010101" pitchFamily="49" charset="-122"/>
                <a:ea typeface="黑体" panose="02010609060101010101" pitchFamily="49" charset="-122"/>
              </a:rPr>
              <a:t>产品再出厂的质量问题；</a:t>
            </a:r>
            <a:r>
              <a:rPr lang="zh-CN" altLang="en-US" dirty="0">
                <a:solidFill>
                  <a:schemeClr val="bg1"/>
                </a:solidFill>
                <a:latin typeface="黑体" panose="02010609060101010101" pitchFamily="49" charset="-122"/>
                <a:ea typeface="黑体" panose="02010609060101010101" pitchFamily="49" charset="-122"/>
              </a:rPr>
              <a:t>再次，就是施工现场的架设方案制作、方案执行、安拆、操作使用等问题，这几方面的问题都需要有</a:t>
            </a:r>
            <a:r>
              <a:rPr lang="zh-CN" altLang="en-US" dirty="0">
                <a:solidFill>
                  <a:schemeClr val="bg1"/>
                </a:solidFill>
                <a:latin typeface="宋体" panose="02010600030101010101" pitchFamily="2" charset="-122"/>
                <a:sym typeface="+mn-ea"/>
              </a:rPr>
              <a:t>〖建筑吊篮安全施工管理规范〗做支撑</a:t>
            </a:r>
            <a:r>
              <a:rPr lang="zh-CN" altLang="en-US" dirty="0">
                <a:solidFill>
                  <a:schemeClr val="bg1"/>
                </a:solidFill>
                <a:latin typeface="黑体" panose="02010609060101010101" pitchFamily="49" charset="-122"/>
                <a:ea typeface="黑体" panose="02010609060101010101" pitchFamily="49" charset="-122"/>
              </a:rPr>
              <a:t>，才能真正解决并排除事故隐患的问题。</a:t>
            </a:r>
            <a:endParaRPr lang="zh-CN" altLang="en-US" dirty="0">
              <a:solidFill>
                <a:schemeClr val="bg1"/>
              </a:solidFill>
              <a:latin typeface="黑体" panose="02010609060101010101" pitchFamily="49" charset="-122"/>
              <a:ea typeface="黑体" panose="02010609060101010101" pitchFamily="49" charset="-122"/>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组合 4"/>
          <p:cNvGrpSpPr/>
          <p:nvPr/>
        </p:nvGrpSpPr>
        <p:grpSpPr>
          <a:xfrm>
            <a:off x="395652" y="291372"/>
            <a:ext cx="8370697" cy="369887"/>
            <a:chOff x="395652" y="291372"/>
            <a:chExt cx="8370697" cy="369887"/>
          </a:xfrm>
        </p:grpSpPr>
        <p:sp>
          <p:nvSpPr>
            <p:cNvPr id="6" name="矩形 181"/>
            <p:cNvSpPr>
              <a:spLocks noChangeArrowheads="1"/>
            </p:cNvSpPr>
            <p:nvPr/>
          </p:nvSpPr>
          <p:spPr bwMode="auto">
            <a:xfrm>
              <a:off x="683676" y="291372"/>
              <a:ext cx="2449512" cy="368300"/>
            </a:xfrm>
            <a:prstGeom prst="rect">
              <a:avLst/>
            </a:prstGeom>
            <a:noFill/>
            <a:ln>
              <a:noFill/>
            </a:ln>
          </p:spPr>
          <p:txBody>
            <a:bodyPr>
              <a:spAutoFit/>
            </a:bodyPr>
            <a:lstStyle/>
            <a:p>
              <a:pPr eaLnBrk="1" hangingPunct="1">
                <a:buFont typeface="Arial" panose="020B0604020202020204" pitchFamily="34" charset="0"/>
                <a:buNone/>
              </a:pPr>
              <a:endParaRPr lang="zh-CN" altLang="en-US" dirty="0">
                <a:solidFill>
                  <a:schemeClr val="bg1">
                    <a:lumMod val="50000"/>
                  </a:schemeClr>
                </a:solidFill>
                <a:latin typeface="华文中宋" panose="02010600040101010101" pitchFamily="2" charset="-122"/>
                <a:ea typeface="华文中宋" panose="02010600040101010101" pitchFamily="2" charset="-122"/>
                <a:sym typeface="微软雅黑" panose="020B0503020204020204" pitchFamily="34" charset="-122"/>
              </a:endParaRPr>
            </a:p>
          </p:txBody>
        </p:sp>
        <p:cxnSp>
          <p:nvCxnSpPr>
            <p:cNvPr id="7" name="直接连接符 6"/>
            <p:cNvCxnSpPr/>
            <p:nvPr/>
          </p:nvCxnSpPr>
          <p:spPr>
            <a:xfrm>
              <a:off x="683676" y="661259"/>
              <a:ext cx="8082673" cy="0"/>
            </a:xfrm>
            <a:prstGeom prst="line">
              <a:avLst/>
            </a:prstGeom>
            <a:ln>
              <a:solidFill>
                <a:schemeClr val="accent2"/>
              </a:solidFill>
            </a:ln>
          </p:spPr>
          <p:style>
            <a:lnRef idx="1">
              <a:schemeClr val="accent1"/>
            </a:lnRef>
            <a:fillRef idx="0">
              <a:schemeClr val="accent1"/>
            </a:fillRef>
            <a:effectRef idx="0">
              <a:schemeClr val="accent1"/>
            </a:effectRef>
            <a:fontRef idx="minor">
              <a:schemeClr val="tx1"/>
            </a:fontRef>
          </p:style>
        </p:cxnSp>
        <p:sp>
          <p:nvSpPr>
            <p:cNvPr id="8" name="矩形 7"/>
            <p:cNvSpPr/>
            <p:nvPr/>
          </p:nvSpPr>
          <p:spPr>
            <a:xfrm>
              <a:off x="395652" y="390364"/>
              <a:ext cx="203318" cy="188462"/>
            </a:xfrm>
            <a:prstGeom prst="rect">
              <a:avLst/>
            </a:prstGeom>
            <a:solidFill>
              <a:schemeClr val="bg1"/>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矩形 8"/>
            <p:cNvSpPr/>
            <p:nvPr/>
          </p:nvSpPr>
          <p:spPr>
            <a:xfrm>
              <a:off x="536740" y="527978"/>
              <a:ext cx="109825" cy="109825"/>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12" name="组合 11"/>
          <p:cNvGrpSpPr/>
          <p:nvPr/>
        </p:nvGrpSpPr>
        <p:grpSpPr>
          <a:xfrm>
            <a:off x="2462530" y="996950"/>
            <a:ext cx="4141470" cy="3868420"/>
            <a:chOff x="2723632" y="980395"/>
            <a:chExt cx="3872574" cy="3847172"/>
          </a:xfrm>
        </p:grpSpPr>
        <p:sp>
          <p:nvSpPr>
            <p:cNvPr id="13" name="任意多边形 12"/>
            <p:cNvSpPr/>
            <p:nvPr/>
          </p:nvSpPr>
          <p:spPr>
            <a:xfrm>
              <a:off x="3811663" y="2049165"/>
              <a:ext cx="1590206" cy="1590206"/>
            </a:xfrm>
            <a:custGeom>
              <a:avLst/>
              <a:gdLst>
                <a:gd name="connsiteX0" fmla="*/ 0 w 1590206"/>
                <a:gd name="connsiteY0" fmla="*/ 795103 h 1590206"/>
                <a:gd name="connsiteX1" fmla="*/ 795103 w 1590206"/>
                <a:gd name="connsiteY1" fmla="*/ 0 h 1590206"/>
                <a:gd name="connsiteX2" fmla="*/ 1590206 w 1590206"/>
                <a:gd name="connsiteY2" fmla="*/ 795103 h 1590206"/>
                <a:gd name="connsiteX3" fmla="*/ 795103 w 1590206"/>
                <a:gd name="connsiteY3" fmla="*/ 1590206 h 1590206"/>
                <a:gd name="connsiteX4" fmla="*/ 0 w 1590206"/>
                <a:gd name="connsiteY4" fmla="*/ 795103 h 159020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90206" h="1590206">
                  <a:moveTo>
                    <a:pt x="0" y="795103"/>
                  </a:moveTo>
                  <a:cubicBezTo>
                    <a:pt x="0" y="355980"/>
                    <a:pt x="355980" y="0"/>
                    <a:pt x="795103" y="0"/>
                  </a:cubicBezTo>
                  <a:cubicBezTo>
                    <a:pt x="1234226" y="0"/>
                    <a:pt x="1590206" y="355980"/>
                    <a:pt x="1590206" y="795103"/>
                  </a:cubicBezTo>
                  <a:cubicBezTo>
                    <a:pt x="1590206" y="1234226"/>
                    <a:pt x="1234226" y="1590206"/>
                    <a:pt x="795103" y="1590206"/>
                  </a:cubicBezTo>
                  <a:cubicBezTo>
                    <a:pt x="355980" y="1590206"/>
                    <a:pt x="0" y="1234226"/>
                    <a:pt x="0" y="795103"/>
                  </a:cubicBezTo>
                  <a:close/>
                </a:path>
              </a:pathLst>
            </a:custGeom>
            <a:solidFill>
              <a:srgbClr val="0070C0"/>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spcFirstLastPara="0" vert="horz" wrap="square" lIns="263360" tIns="263360" rIns="263360" bIns="263360" numCol="1" spcCol="1270" anchor="ctr" anchorCtr="0">
              <a:noAutofit/>
            </a:bodyPr>
            <a:lstStyle/>
            <a:p>
              <a:pPr lvl="0" algn="ctr" defTabSz="1066800">
                <a:lnSpc>
                  <a:spcPct val="90000"/>
                </a:lnSpc>
                <a:spcBef>
                  <a:spcPct val="0"/>
                </a:spcBef>
                <a:spcAft>
                  <a:spcPct val="35000"/>
                </a:spcAft>
              </a:pPr>
              <a:r>
                <a:rPr lang="zh-CN" altLang="en-US" sz="1200" b="0" kern="1200" dirty="0">
                  <a:latin typeface="华文琥珀" panose="02010800040101010101" pitchFamily="2" charset="-122"/>
                  <a:ea typeface="华文琥珀" panose="02010800040101010101" pitchFamily="2" charset="-122"/>
                </a:rPr>
                <a:t>规范</a:t>
              </a:r>
              <a:endParaRPr lang="zh-CN" altLang="en-US" sz="1200" b="0" kern="1200" dirty="0">
                <a:latin typeface="华文琥珀" panose="02010800040101010101" pitchFamily="2" charset="-122"/>
                <a:ea typeface="华文琥珀" panose="02010800040101010101" pitchFamily="2" charset="-122"/>
              </a:endParaRPr>
            </a:p>
            <a:p>
              <a:pPr lvl="0" algn="ctr" defTabSz="1066800">
                <a:lnSpc>
                  <a:spcPct val="90000"/>
                </a:lnSpc>
                <a:spcBef>
                  <a:spcPct val="0"/>
                </a:spcBef>
                <a:spcAft>
                  <a:spcPct val="35000"/>
                </a:spcAft>
              </a:pPr>
              <a:r>
                <a:rPr lang="zh-CN" altLang="en-US" sz="1200" b="0" kern="1200" dirty="0">
                  <a:latin typeface="华文琥珀" panose="02010800040101010101" pitchFamily="2" charset="-122"/>
                  <a:ea typeface="华文琥珀" panose="02010800040101010101" pitchFamily="2" charset="-122"/>
                </a:rPr>
                <a:t>项目编号20200027</a:t>
              </a:r>
              <a:endParaRPr lang="zh-CN" altLang="en-US" sz="1200" b="0" kern="1200" dirty="0">
                <a:latin typeface="华文琥珀" panose="02010800040101010101" pitchFamily="2" charset="-122"/>
                <a:ea typeface="华文琥珀" panose="02010800040101010101" pitchFamily="2" charset="-122"/>
              </a:endParaRPr>
            </a:p>
          </p:txBody>
        </p:sp>
        <p:sp>
          <p:nvSpPr>
            <p:cNvPr id="16" name="任意多边形 15"/>
            <p:cNvSpPr/>
            <p:nvPr/>
          </p:nvSpPr>
          <p:spPr>
            <a:xfrm rot="18000000">
              <a:off x="4753842" y="1822388"/>
              <a:ext cx="252739" cy="215118"/>
            </a:xfrm>
            <a:custGeom>
              <a:avLst/>
              <a:gdLst>
                <a:gd name="connsiteX0" fmla="*/ 0 w 252739"/>
                <a:gd name="connsiteY0" fmla="*/ 43024 h 215118"/>
                <a:gd name="connsiteX1" fmla="*/ 145180 w 252739"/>
                <a:gd name="connsiteY1" fmla="*/ 43024 h 215118"/>
                <a:gd name="connsiteX2" fmla="*/ 145180 w 252739"/>
                <a:gd name="connsiteY2" fmla="*/ 0 h 215118"/>
                <a:gd name="connsiteX3" fmla="*/ 252739 w 252739"/>
                <a:gd name="connsiteY3" fmla="*/ 107559 h 215118"/>
                <a:gd name="connsiteX4" fmla="*/ 145180 w 252739"/>
                <a:gd name="connsiteY4" fmla="*/ 215118 h 215118"/>
                <a:gd name="connsiteX5" fmla="*/ 145180 w 252739"/>
                <a:gd name="connsiteY5" fmla="*/ 172094 h 215118"/>
                <a:gd name="connsiteX6" fmla="*/ 0 w 252739"/>
                <a:gd name="connsiteY6" fmla="*/ 172094 h 215118"/>
                <a:gd name="connsiteX7" fmla="*/ 0 w 252739"/>
                <a:gd name="connsiteY7" fmla="*/ 43024 h 2151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52739" h="215118">
                  <a:moveTo>
                    <a:pt x="0" y="43024"/>
                  </a:moveTo>
                  <a:lnTo>
                    <a:pt x="145180" y="43024"/>
                  </a:lnTo>
                  <a:lnTo>
                    <a:pt x="145180" y="0"/>
                  </a:lnTo>
                  <a:lnTo>
                    <a:pt x="252739" y="107559"/>
                  </a:lnTo>
                  <a:lnTo>
                    <a:pt x="145180" y="215118"/>
                  </a:lnTo>
                  <a:lnTo>
                    <a:pt x="145180" y="172094"/>
                  </a:lnTo>
                  <a:lnTo>
                    <a:pt x="0" y="172094"/>
                  </a:lnTo>
                  <a:lnTo>
                    <a:pt x="0" y="43024"/>
                  </a:lnTo>
                  <a:close/>
                </a:path>
              </a:pathLst>
            </a:custGeom>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txBody>
            <a:bodyPr spcFirstLastPara="0" vert="horz" wrap="square" lIns="0" tIns="43024" rIns="64534" bIns="43023" numCol="1" spcCol="1270" anchor="ctr" anchorCtr="0">
              <a:noAutofit/>
            </a:bodyPr>
            <a:lstStyle/>
            <a:p>
              <a:pPr lvl="0" algn="ctr" defTabSz="400050">
                <a:lnSpc>
                  <a:spcPct val="90000"/>
                </a:lnSpc>
                <a:spcBef>
                  <a:spcPct val="0"/>
                </a:spcBef>
                <a:spcAft>
                  <a:spcPct val="35000"/>
                </a:spcAft>
              </a:pPr>
              <a:endParaRPr lang="zh-CN" altLang="en-US" sz="900" kern="1200"/>
            </a:p>
          </p:txBody>
        </p:sp>
        <p:sp>
          <p:nvSpPr>
            <p:cNvPr id="17" name="任意多边形 16"/>
            <p:cNvSpPr/>
            <p:nvPr/>
          </p:nvSpPr>
          <p:spPr>
            <a:xfrm>
              <a:off x="4723838" y="980395"/>
              <a:ext cx="824618" cy="824618"/>
            </a:xfrm>
            <a:custGeom>
              <a:avLst/>
              <a:gdLst>
                <a:gd name="connsiteX0" fmla="*/ 0 w 824618"/>
                <a:gd name="connsiteY0" fmla="*/ 412309 h 824618"/>
                <a:gd name="connsiteX1" fmla="*/ 412309 w 824618"/>
                <a:gd name="connsiteY1" fmla="*/ 0 h 824618"/>
                <a:gd name="connsiteX2" fmla="*/ 824618 w 824618"/>
                <a:gd name="connsiteY2" fmla="*/ 412309 h 824618"/>
                <a:gd name="connsiteX3" fmla="*/ 412309 w 824618"/>
                <a:gd name="connsiteY3" fmla="*/ 824618 h 824618"/>
                <a:gd name="connsiteX4" fmla="*/ 0 w 824618"/>
                <a:gd name="connsiteY4" fmla="*/ 412309 h 82461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24618" h="824618">
                  <a:moveTo>
                    <a:pt x="0" y="412309"/>
                  </a:moveTo>
                  <a:cubicBezTo>
                    <a:pt x="0" y="184597"/>
                    <a:pt x="184597" y="0"/>
                    <a:pt x="412309" y="0"/>
                  </a:cubicBezTo>
                  <a:cubicBezTo>
                    <a:pt x="640021" y="0"/>
                    <a:pt x="824618" y="184597"/>
                    <a:pt x="824618" y="412309"/>
                  </a:cubicBezTo>
                  <a:cubicBezTo>
                    <a:pt x="824618" y="640021"/>
                    <a:pt x="640021" y="824618"/>
                    <a:pt x="412309" y="824618"/>
                  </a:cubicBezTo>
                  <a:cubicBezTo>
                    <a:pt x="184597" y="824618"/>
                    <a:pt x="0" y="640021"/>
                    <a:pt x="0" y="412309"/>
                  </a:cubicBezTo>
                  <a:close/>
                </a:path>
              </a:pathLst>
            </a:custGeom>
            <a:solidFill>
              <a:srgbClr val="FFC000"/>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spcFirstLastPara="0" vert="horz" wrap="square" lIns="143623" tIns="143623" rIns="143623" bIns="143623" numCol="1" spcCol="1270" anchor="ctr" anchorCtr="0">
              <a:noAutofit/>
            </a:bodyPr>
            <a:lstStyle/>
            <a:p>
              <a:pPr lvl="0" algn="ctr" defTabSz="800100">
                <a:lnSpc>
                  <a:spcPct val="90000"/>
                </a:lnSpc>
                <a:spcBef>
                  <a:spcPct val="0"/>
                </a:spcBef>
                <a:spcAft>
                  <a:spcPct val="35000"/>
                </a:spcAft>
              </a:pPr>
              <a:r>
                <a:rPr lang="zh-CN" altLang="en-US" sz="1400" b="1" kern="1200" dirty="0"/>
                <a:t>市市</a:t>
              </a:r>
              <a:endParaRPr lang="zh-CN" altLang="en-US" sz="1400" b="1" kern="1200" dirty="0"/>
            </a:p>
            <a:p>
              <a:pPr lvl="0" algn="ctr" defTabSz="800100">
                <a:lnSpc>
                  <a:spcPct val="90000"/>
                </a:lnSpc>
                <a:spcBef>
                  <a:spcPct val="0"/>
                </a:spcBef>
                <a:spcAft>
                  <a:spcPct val="35000"/>
                </a:spcAft>
              </a:pPr>
              <a:r>
                <a:rPr lang="zh-CN" altLang="en-US" sz="1400" b="1" kern="1200" dirty="0"/>
                <a:t>场局</a:t>
              </a:r>
              <a:endParaRPr lang="zh-CN" altLang="en-US" sz="1400" b="1" kern="1200" dirty="0"/>
            </a:p>
          </p:txBody>
        </p:sp>
        <p:sp>
          <p:nvSpPr>
            <p:cNvPr id="18" name="任意多边形 17"/>
            <p:cNvSpPr/>
            <p:nvPr/>
          </p:nvSpPr>
          <p:spPr>
            <a:xfrm rot="19800000">
              <a:off x="5249303" y="2141954"/>
              <a:ext cx="252739" cy="215118"/>
            </a:xfrm>
            <a:custGeom>
              <a:avLst/>
              <a:gdLst>
                <a:gd name="connsiteX0" fmla="*/ 0 w 252739"/>
                <a:gd name="connsiteY0" fmla="*/ 43024 h 215118"/>
                <a:gd name="connsiteX1" fmla="*/ 145180 w 252739"/>
                <a:gd name="connsiteY1" fmla="*/ 43024 h 215118"/>
                <a:gd name="connsiteX2" fmla="*/ 145180 w 252739"/>
                <a:gd name="connsiteY2" fmla="*/ 0 h 215118"/>
                <a:gd name="connsiteX3" fmla="*/ 252739 w 252739"/>
                <a:gd name="connsiteY3" fmla="*/ 107559 h 215118"/>
                <a:gd name="connsiteX4" fmla="*/ 145180 w 252739"/>
                <a:gd name="connsiteY4" fmla="*/ 215118 h 215118"/>
                <a:gd name="connsiteX5" fmla="*/ 145180 w 252739"/>
                <a:gd name="connsiteY5" fmla="*/ 172094 h 215118"/>
                <a:gd name="connsiteX6" fmla="*/ 0 w 252739"/>
                <a:gd name="connsiteY6" fmla="*/ 172094 h 215118"/>
                <a:gd name="connsiteX7" fmla="*/ 0 w 252739"/>
                <a:gd name="connsiteY7" fmla="*/ 43024 h 2151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52739" h="215118">
                  <a:moveTo>
                    <a:pt x="0" y="43024"/>
                  </a:moveTo>
                  <a:lnTo>
                    <a:pt x="145180" y="43024"/>
                  </a:lnTo>
                  <a:lnTo>
                    <a:pt x="145180" y="0"/>
                  </a:lnTo>
                  <a:lnTo>
                    <a:pt x="252739" y="107559"/>
                  </a:lnTo>
                  <a:lnTo>
                    <a:pt x="145180" y="215118"/>
                  </a:lnTo>
                  <a:lnTo>
                    <a:pt x="145180" y="172094"/>
                  </a:lnTo>
                  <a:lnTo>
                    <a:pt x="0" y="172094"/>
                  </a:lnTo>
                  <a:lnTo>
                    <a:pt x="0" y="43024"/>
                  </a:lnTo>
                  <a:close/>
                </a:path>
              </a:pathLst>
            </a:custGeom>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txBody>
            <a:bodyPr spcFirstLastPara="0" vert="horz" wrap="square" lIns="-1" tIns="43024" rIns="64535" bIns="43023" numCol="1" spcCol="1270" anchor="ctr" anchorCtr="0">
              <a:noAutofit/>
            </a:bodyPr>
            <a:lstStyle/>
            <a:p>
              <a:pPr lvl="0" algn="ctr" defTabSz="400050">
                <a:lnSpc>
                  <a:spcPct val="90000"/>
                </a:lnSpc>
                <a:spcBef>
                  <a:spcPct val="0"/>
                </a:spcBef>
                <a:spcAft>
                  <a:spcPct val="35000"/>
                </a:spcAft>
              </a:pPr>
              <a:endParaRPr lang="zh-CN" altLang="en-US" sz="900" kern="1200"/>
            </a:p>
          </p:txBody>
        </p:sp>
        <p:sp>
          <p:nvSpPr>
            <p:cNvPr id="20" name="任意多边形 19"/>
            <p:cNvSpPr/>
            <p:nvPr/>
          </p:nvSpPr>
          <p:spPr>
            <a:xfrm>
              <a:off x="5443212" y="2630029"/>
              <a:ext cx="252739" cy="215118"/>
            </a:xfrm>
            <a:custGeom>
              <a:avLst/>
              <a:gdLst>
                <a:gd name="connsiteX0" fmla="*/ 0 w 252739"/>
                <a:gd name="connsiteY0" fmla="*/ 43024 h 215118"/>
                <a:gd name="connsiteX1" fmla="*/ 145180 w 252739"/>
                <a:gd name="connsiteY1" fmla="*/ 43024 h 215118"/>
                <a:gd name="connsiteX2" fmla="*/ 145180 w 252739"/>
                <a:gd name="connsiteY2" fmla="*/ 0 h 215118"/>
                <a:gd name="connsiteX3" fmla="*/ 252739 w 252739"/>
                <a:gd name="connsiteY3" fmla="*/ 107559 h 215118"/>
                <a:gd name="connsiteX4" fmla="*/ 145180 w 252739"/>
                <a:gd name="connsiteY4" fmla="*/ 215118 h 215118"/>
                <a:gd name="connsiteX5" fmla="*/ 145180 w 252739"/>
                <a:gd name="connsiteY5" fmla="*/ 172094 h 215118"/>
                <a:gd name="connsiteX6" fmla="*/ 0 w 252739"/>
                <a:gd name="connsiteY6" fmla="*/ 172094 h 215118"/>
                <a:gd name="connsiteX7" fmla="*/ 0 w 252739"/>
                <a:gd name="connsiteY7" fmla="*/ 43024 h 2151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52739" h="215118">
                  <a:moveTo>
                    <a:pt x="0" y="43024"/>
                  </a:moveTo>
                  <a:lnTo>
                    <a:pt x="145180" y="43024"/>
                  </a:lnTo>
                  <a:lnTo>
                    <a:pt x="145180" y="0"/>
                  </a:lnTo>
                  <a:lnTo>
                    <a:pt x="252739" y="107559"/>
                  </a:lnTo>
                  <a:lnTo>
                    <a:pt x="145180" y="215118"/>
                  </a:lnTo>
                  <a:lnTo>
                    <a:pt x="145180" y="172094"/>
                  </a:lnTo>
                  <a:lnTo>
                    <a:pt x="0" y="172094"/>
                  </a:lnTo>
                  <a:lnTo>
                    <a:pt x="0" y="43024"/>
                  </a:lnTo>
                  <a:close/>
                </a:path>
              </a:pathLst>
            </a:custGeom>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txBody>
            <a:bodyPr spcFirstLastPara="0" vert="horz" wrap="square" lIns="0" tIns="43024" rIns="64535" bIns="43024" numCol="1" spcCol="1270" anchor="ctr" anchorCtr="0">
              <a:noAutofit/>
            </a:bodyPr>
            <a:lstStyle/>
            <a:p>
              <a:pPr lvl="0" algn="ctr" defTabSz="400050">
                <a:lnSpc>
                  <a:spcPct val="90000"/>
                </a:lnSpc>
                <a:spcBef>
                  <a:spcPct val="0"/>
                </a:spcBef>
                <a:spcAft>
                  <a:spcPct val="35000"/>
                </a:spcAft>
              </a:pPr>
              <a:endParaRPr lang="zh-CN" altLang="en-US" sz="900" kern="1200"/>
            </a:p>
          </p:txBody>
        </p:sp>
        <p:sp>
          <p:nvSpPr>
            <p:cNvPr id="21" name="任意多边形 20"/>
            <p:cNvSpPr/>
            <p:nvPr/>
          </p:nvSpPr>
          <p:spPr>
            <a:xfrm>
              <a:off x="5051289" y="3764290"/>
              <a:ext cx="824618" cy="824618"/>
            </a:xfrm>
            <a:custGeom>
              <a:avLst/>
              <a:gdLst>
                <a:gd name="connsiteX0" fmla="*/ 0 w 824618"/>
                <a:gd name="connsiteY0" fmla="*/ 412309 h 824618"/>
                <a:gd name="connsiteX1" fmla="*/ 412309 w 824618"/>
                <a:gd name="connsiteY1" fmla="*/ 0 h 824618"/>
                <a:gd name="connsiteX2" fmla="*/ 824618 w 824618"/>
                <a:gd name="connsiteY2" fmla="*/ 412309 h 824618"/>
                <a:gd name="connsiteX3" fmla="*/ 412309 w 824618"/>
                <a:gd name="connsiteY3" fmla="*/ 824618 h 824618"/>
                <a:gd name="connsiteX4" fmla="*/ 0 w 824618"/>
                <a:gd name="connsiteY4" fmla="*/ 412309 h 82461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24618" h="824618">
                  <a:moveTo>
                    <a:pt x="0" y="412309"/>
                  </a:moveTo>
                  <a:cubicBezTo>
                    <a:pt x="0" y="184597"/>
                    <a:pt x="184597" y="0"/>
                    <a:pt x="412309" y="0"/>
                  </a:cubicBezTo>
                  <a:cubicBezTo>
                    <a:pt x="640021" y="0"/>
                    <a:pt x="824618" y="184597"/>
                    <a:pt x="824618" y="412309"/>
                  </a:cubicBezTo>
                  <a:cubicBezTo>
                    <a:pt x="824618" y="640021"/>
                    <a:pt x="640021" y="824618"/>
                    <a:pt x="412309" y="824618"/>
                  </a:cubicBezTo>
                  <a:cubicBezTo>
                    <a:pt x="184597" y="824618"/>
                    <a:pt x="0" y="640021"/>
                    <a:pt x="0" y="412309"/>
                  </a:cubicBezTo>
                  <a:close/>
                </a:path>
              </a:pathLst>
            </a:custGeom>
            <a:solidFill>
              <a:schemeClr val="accent4"/>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spcFirstLastPara="0" vert="horz" wrap="square" lIns="143623" tIns="143623" rIns="143623" bIns="143623" numCol="1" spcCol="1270" anchor="ctr" anchorCtr="0">
              <a:noAutofit/>
            </a:bodyPr>
            <a:lstStyle/>
            <a:p>
              <a:pPr lvl="0" algn="ctr" defTabSz="800100">
                <a:lnSpc>
                  <a:spcPct val="90000"/>
                </a:lnSpc>
                <a:spcBef>
                  <a:spcPct val="0"/>
                </a:spcBef>
                <a:spcAft>
                  <a:spcPct val="35000"/>
                </a:spcAft>
              </a:pPr>
              <a:r>
                <a:rPr lang="zh-CN" altLang="en-US" sz="1400" b="1" kern="1200" dirty="0" smtClean="0"/>
                <a:t>施工总承包</a:t>
              </a:r>
              <a:endParaRPr lang="zh-CN" altLang="en-US" sz="1400" b="1" kern="1200" dirty="0"/>
            </a:p>
          </p:txBody>
        </p:sp>
        <p:sp>
          <p:nvSpPr>
            <p:cNvPr id="22" name="任意多边形 21"/>
            <p:cNvSpPr/>
            <p:nvPr/>
          </p:nvSpPr>
          <p:spPr>
            <a:xfrm rot="1800000">
              <a:off x="5406148" y="3111119"/>
              <a:ext cx="252739" cy="215118"/>
            </a:xfrm>
            <a:custGeom>
              <a:avLst/>
              <a:gdLst>
                <a:gd name="connsiteX0" fmla="*/ 0 w 252739"/>
                <a:gd name="connsiteY0" fmla="*/ 43024 h 215118"/>
                <a:gd name="connsiteX1" fmla="*/ 145180 w 252739"/>
                <a:gd name="connsiteY1" fmla="*/ 43024 h 215118"/>
                <a:gd name="connsiteX2" fmla="*/ 145180 w 252739"/>
                <a:gd name="connsiteY2" fmla="*/ 0 h 215118"/>
                <a:gd name="connsiteX3" fmla="*/ 252739 w 252739"/>
                <a:gd name="connsiteY3" fmla="*/ 107559 h 215118"/>
                <a:gd name="connsiteX4" fmla="*/ 145180 w 252739"/>
                <a:gd name="connsiteY4" fmla="*/ 215118 h 215118"/>
                <a:gd name="connsiteX5" fmla="*/ 145180 w 252739"/>
                <a:gd name="connsiteY5" fmla="*/ 172094 h 215118"/>
                <a:gd name="connsiteX6" fmla="*/ 0 w 252739"/>
                <a:gd name="connsiteY6" fmla="*/ 172094 h 215118"/>
                <a:gd name="connsiteX7" fmla="*/ 0 w 252739"/>
                <a:gd name="connsiteY7" fmla="*/ 43024 h 2151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52739" h="215118">
                  <a:moveTo>
                    <a:pt x="0" y="43024"/>
                  </a:moveTo>
                  <a:lnTo>
                    <a:pt x="145180" y="43024"/>
                  </a:lnTo>
                  <a:lnTo>
                    <a:pt x="145180" y="0"/>
                  </a:lnTo>
                  <a:lnTo>
                    <a:pt x="252739" y="107559"/>
                  </a:lnTo>
                  <a:lnTo>
                    <a:pt x="145180" y="215118"/>
                  </a:lnTo>
                  <a:lnTo>
                    <a:pt x="145180" y="172094"/>
                  </a:lnTo>
                  <a:lnTo>
                    <a:pt x="0" y="172094"/>
                  </a:lnTo>
                  <a:lnTo>
                    <a:pt x="0" y="43024"/>
                  </a:lnTo>
                  <a:close/>
                </a:path>
              </a:pathLst>
            </a:custGeom>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txBody>
            <a:bodyPr spcFirstLastPara="0" vert="horz" wrap="square" lIns="-1" tIns="43023" rIns="64535" bIns="43024" numCol="1" spcCol="1270" anchor="ctr" anchorCtr="0">
              <a:noAutofit/>
            </a:bodyPr>
            <a:lstStyle/>
            <a:p>
              <a:pPr lvl="0" algn="ctr" defTabSz="400050">
                <a:lnSpc>
                  <a:spcPct val="90000"/>
                </a:lnSpc>
                <a:spcBef>
                  <a:spcPct val="0"/>
                </a:spcBef>
                <a:spcAft>
                  <a:spcPct val="35000"/>
                </a:spcAft>
              </a:pPr>
              <a:endParaRPr lang="zh-CN" altLang="en-US" sz="900" kern="1200"/>
            </a:p>
          </p:txBody>
        </p:sp>
        <p:sp>
          <p:nvSpPr>
            <p:cNvPr id="23" name="任意多边形 22"/>
            <p:cNvSpPr/>
            <p:nvPr/>
          </p:nvSpPr>
          <p:spPr>
            <a:xfrm>
              <a:off x="5627765" y="3166059"/>
              <a:ext cx="805153" cy="836754"/>
            </a:xfrm>
            <a:custGeom>
              <a:avLst/>
              <a:gdLst>
                <a:gd name="connsiteX0" fmla="*/ 0 w 824618"/>
                <a:gd name="connsiteY0" fmla="*/ 412309 h 824618"/>
                <a:gd name="connsiteX1" fmla="*/ 412309 w 824618"/>
                <a:gd name="connsiteY1" fmla="*/ 0 h 824618"/>
                <a:gd name="connsiteX2" fmla="*/ 824618 w 824618"/>
                <a:gd name="connsiteY2" fmla="*/ 412309 h 824618"/>
                <a:gd name="connsiteX3" fmla="*/ 412309 w 824618"/>
                <a:gd name="connsiteY3" fmla="*/ 824618 h 824618"/>
                <a:gd name="connsiteX4" fmla="*/ 0 w 824618"/>
                <a:gd name="connsiteY4" fmla="*/ 412309 h 82461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24618" h="824618">
                  <a:moveTo>
                    <a:pt x="0" y="412309"/>
                  </a:moveTo>
                  <a:cubicBezTo>
                    <a:pt x="0" y="184597"/>
                    <a:pt x="184597" y="0"/>
                    <a:pt x="412309" y="0"/>
                  </a:cubicBezTo>
                  <a:cubicBezTo>
                    <a:pt x="640021" y="0"/>
                    <a:pt x="824618" y="184597"/>
                    <a:pt x="824618" y="412309"/>
                  </a:cubicBezTo>
                  <a:cubicBezTo>
                    <a:pt x="824618" y="640021"/>
                    <a:pt x="640021" y="824618"/>
                    <a:pt x="412309" y="824618"/>
                  </a:cubicBezTo>
                  <a:cubicBezTo>
                    <a:pt x="184597" y="824618"/>
                    <a:pt x="0" y="640021"/>
                    <a:pt x="0" y="412309"/>
                  </a:cubicBezTo>
                  <a:close/>
                </a:path>
              </a:pathLst>
            </a:custGeom>
            <a:solidFill>
              <a:schemeClr val="accent4"/>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spcFirstLastPara="0" vert="horz" wrap="square" lIns="143623" tIns="143623" rIns="143623" bIns="143623" numCol="1" spcCol="1270" anchor="ctr" anchorCtr="0">
              <a:noAutofit/>
            </a:bodyPr>
            <a:lstStyle/>
            <a:p>
              <a:pPr lvl="0" algn="ctr" defTabSz="800100">
                <a:lnSpc>
                  <a:spcPct val="90000"/>
                </a:lnSpc>
                <a:spcBef>
                  <a:spcPct val="0"/>
                </a:spcBef>
                <a:spcAft>
                  <a:spcPct val="35000"/>
                </a:spcAft>
              </a:pPr>
              <a:r>
                <a:rPr lang="zh-CN" altLang="en-US" sz="1400" b="1" kern="1200" dirty="0" smtClean="0"/>
                <a:t>沈阳监理协会</a:t>
              </a:r>
              <a:endParaRPr lang="zh-CN" altLang="en-US" sz="1400" b="1" kern="1200" dirty="0" smtClean="0"/>
            </a:p>
          </p:txBody>
        </p:sp>
        <p:sp>
          <p:nvSpPr>
            <p:cNvPr id="24" name="任意多边形 23"/>
            <p:cNvSpPr/>
            <p:nvPr/>
          </p:nvSpPr>
          <p:spPr>
            <a:xfrm rot="3600000">
              <a:off x="5077444" y="3536728"/>
              <a:ext cx="252739" cy="215118"/>
            </a:xfrm>
            <a:custGeom>
              <a:avLst/>
              <a:gdLst>
                <a:gd name="connsiteX0" fmla="*/ 0 w 252739"/>
                <a:gd name="connsiteY0" fmla="*/ 43024 h 215118"/>
                <a:gd name="connsiteX1" fmla="*/ 145180 w 252739"/>
                <a:gd name="connsiteY1" fmla="*/ 43024 h 215118"/>
                <a:gd name="connsiteX2" fmla="*/ 145180 w 252739"/>
                <a:gd name="connsiteY2" fmla="*/ 0 h 215118"/>
                <a:gd name="connsiteX3" fmla="*/ 252739 w 252739"/>
                <a:gd name="connsiteY3" fmla="*/ 107559 h 215118"/>
                <a:gd name="connsiteX4" fmla="*/ 145180 w 252739"/>
                <a:gd name="connsiteY4" fmla="*/ 215118 h 215118"/>
                <a:gd name="connsiteX5" fmla="*/ 145180 w 252739"/>
                <a:gd name="connsiteY5" fmla="*/ 172094 h 215118"/>
                <a:gd name="connsiteX6" fmla="*/ 0 w 252739"/>
                <a:gd name="connsiteY6" fmla="*/ 172094 h 215118"/>
                <a:gd name="connsiteX7" fmla="*/ 0 w 252739"/>
                <a:gd name="connsiteY7" fmla="*/ 43024 h 2151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52739" h="215118">
                  <a:moveTo>
                    <a:pt x="0" y="43024"/>
                  </a:moveTo>
                  <a:lnTo>
                    <a:pt x="145180" y="43024"/>
                  </a:lnTo>
                  <a:lnTo>
                    <a:pt x="145180" y="0"/>
                  </a:lnTo>
                  <a:lnTo>
                    <a:pt x="252739" y="107559"/>
                  </a:lnTo>
                  <a:lnTo>
                    <a:pt x="145180" y="215118"/>
                  </a:lnTo>
                  <a:lnTo>
                    <a:pt x="145180" y="172094"/>
                  </a:lnTo>
                  <a:lnTo>
                    <a:pt x="0" y="172094"/>
                  </a:lnTo>
                  <a:lnTo>
                    <a:pt x="0" y="43024"/>
                  </a:lnTo>
                  <a:close/>
                </a:path>
              </a:pathLst>
            </a:custGeom>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txBody>
            <a:bodyPr spcFirstLastPara="0" vert="horz" wrap="square" lIns="0" tIns="43023" rIns="64534" bIns="43024" numCol="1" spcCol="1270" anchor="ctr" anchorCtr="0">
              <a:noAutofit/>
            </a:bodyPr>
            <a:lstStyle/>
            <a:p>
              <a:pPr lvl="0" algn="ctr" defTabSz="400050">
                <a:lnSpc>
                  <a:spcPct val="90000"/>
                </a:lnSpc>
                <a:spcBef>
                  <a:spcPct val="0"/>
                </a:spcBef>
                <a:spcAft>
                  <a:spcPct val="35000"/>
                </a:spcAft>
              </a:pPr>
              <a:endParaRPr lang="zh-CN" altLang="en-US" sz="900" kern="1200"/>
            </a:p>
          </p:txBody>
        </p:sp>
        <p:sp>
          <p:nvSpPr>
            <p:cNvPr id="25" name="任意多边形 24"/>
            <p:cNvSpPr/>
            <p:nvPr/>
          </p:nvSpPr>
          <p:spPr>
            <a:xfrm>
              <a:off x="5771588" y="2325233"/>
              <a:ext cx="824618" cy="824618"/>
            </a:xfrm>
            <a:custGeom>
              <a:avLst/>
              <a:gdLst>
                <a:gd name="connsiteX0" fmla="*/ 0 w 824618"/>
                <a:gd name="connsiteY0" fmla="*/ 412309 h 824618"/>
                <a:gd name="connsiteX1" fmla="*/ 412309 w 824618"/>
                <a:gd name="connsiteY1" fmla="*/ 0 h 824618"/>
                <a:gd name="connsiteX2" fmla="*/ 824618 w 824618"/>
                <a:gd name="connsiteY2" fmla="*/ 412309 h 824618"/>
                <a:gd name="connsiteX3" fmla="*/ 412309 w 824618"/>
                <a:gd name="connsiteY3" fmla="*/ 824618 h 824618"/>
                <a:gd name="connsiteX4" fmla="*/ 0 w 824618"/>
                <a:gd name="connsiteY4" fmla="*/ 412309 h 82461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24618" h="824618">
                  <a:moveTo>
                    <a:pt x="0" y="412309"/>
                  </a:moveTo>
                  <a:cubicBezTo>
                    <a:pt x="0" y="184597"/>
                    <a:pt x="184597" y="0"/>
                    <a:pt x="412309" y="0"/>
                  </a:cubicBezTo>
                  <a:cubicBezTo>
                    <a:pt x="640021" y="0"/>
                    <a:pt x="824618" y="184597"/>
                    <a:pt x="824618" y="412309"/>
                  </a:cubicBezTo>
                  <a:cubicBezTo>
                    <a:pt x="824618" y="640021"/>
                    <a:pt x="640021" y="824618"/>
                    <a:pt x="412309" y="824618"/>
                  </a:cubicBezTo>
                  <a:cubicBezTo>
                    <a:pt x="184597" y="824618"/>
                    <a:pt x="0" y="640021"/>
                    <a:pt x="0" y="412309"/>
                  </a:cubicBezTo>
                  <a:close/>
                </a:path>
              </a:pathLst>
            </a:custGeom>
            <a:solidFill>
              <a:srgbClr val="7030A0"/>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spcFirstLastPara="0" vert="horz" wrap="square" lIns="143623" tIns="143623" rIns="143623" bIns="143623" numCol="1" spcCol="1270" anchor="ctr" anchorCtr="0">
              <a:noAutofit/>
            </a:bodyPr>
            <a:lstStyle/>
            <a:p>
              <a:pPr lvl="0" algn="ctr" defTabSz="800100">
                <a:lnSpc>
                  <a:spcPct val="90000"/>
                </a:lnSpc>
                <a:spcBef>
                  <a:spcPct val="0"/>
                </a:spcBef>
                <a:spcAft>
                  <a:spcPct val="35000"/>
                </a:spcAft>
              </a:pPr>
              <a:r>
                <a:rPr lang="zh-CN" altLang="en-US" sz="1400" b="1" kern="1200" dirty="0" smtClean="0"/>
                <a:t>辽宁</a:t>
              </a:r>
              <a:endParaRPr lang="zh-CN" altLang="en-US" sz="1400" b="1" kern="1200" dirty="0" smtClean="0"/>
            </a:p>
            <a:p>
              <a:pPr lvl="0" algn="ctr" defTabSz="800100">
                <a:lnSpc>
                  <a:spcPct val="90000"/>
                </a:lnSpc>
                <a:spcBef>
                  <a:spcPct val="0"/>
                </a:spcBef>
                <a:spcAft>
                  <a:spcPct val="35000"/>
                </a:spcAft>
              </a:pPr>
              <a:r>
                <a:rPr lang="zh-CN" altLang="en-US" sz="1400" b="1" kern="1200" dirty="0" smtClean="0"/>
                <a:t>安科院</a:t>
              </a:r>
              <a:endParaRPr lang="zh-CN" altLang="en-US" sz="1400" b="1" kern="1200" dirty="0"/>
            </a:p>
          </p:txBody>
        </p:sp>
        <p:sp>
          <p:nvSpPr>
            <p:cNvPr id="26" name="任意多边形 25"/>
            <p:cNvSpPr/>
            <p:nvPr/>
          </p:nvSpPr>
          <p:spPr>
            <a:xfrm rot="5400000">
              <a:off x="4481032" y="3769375"/>
              <a:ext cx="252739" cy="215118"/>
            </a:xfrm>
            <a:custGeom>
              <a:avLst/>
              <a:gdLst>
                <a:gd name="connsiteX0" fmla="*/ 0 w 252739"/>
                <a:gd name="connsiteY0" fmla="*/ 43024 h 215118"/>
                <a:gd name="connsiteX1" fmla="*/ 145180 w 252739"/>
                <a:gd name="connsiteY1" fmla="*/ 43024 h 215118"/>
                <a:gd name="connsiteX2" fmla="*/ 145180 w 252739"/>
                <a:gd name="connsiteY2" fmla="*/ 0 h 215118"/>
                <a:gd name="connsiteX3" fmla="*/ 252739 w 252739"/>
                <a:gd name="connsiteY3" fmla="*/ 107559 h 215118"/>
                <a:gd name="connsiteX4" fmla="*/ 145180 w 252739"/>
                <a:gd name="connsiteY4" fmla="*/ 215118 h 215118"/>
                <a:gd name="connsiteX5" fmla="*/ 145180 w 252739"/>
                <a:gd name="connsiteY5" fmla="*/ 172094 h 215118"/>
                <a:gd name="connsiteX6" fmla="*/ 0 w 252739"/>
                <a:gd name="connsiteY6" fmla="*/ 172094 h 215118"/>
                <a:gd name="connsiteX7" fmla="*/ 0 w 252739"/>
                <a:gd name="connsiteY7" fmla="*/ 43024 h 2151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52739" h="215118">
                  <a:moveTo>
                    <a:pt x="0" y="43024"/>
                  </a:moveTo>
                  <a:lnTo>
                    <a:pt x="145180" y="43024"/>
                  </a:lnTo>
                  <a:lnTo>
                    <a:pt x="145180" y="0"/>
                  </a:lnTo>
                  <a:lnTo>
                    <a:pt x="252739" y="107559"/>
                  </a:lnTo>
                  <a:lnTo>
                    <a:pt x="145180" y="215118"/>
                  </a:lnTo>
                  <a:lnTo>
                    <a:pt x="145180" y="172094"/>
                  </a:lnTo>
                  <a:lnTo>
                    <a:pt x="0" y="172094"/>
                  </a:lnTo>
                  <a:lnTo>
                    <a:pt x="0" y="43024"/>
                  </a:lnTo>
                  <a:close/>
                </a:path>
              </a:pathLst>
            </a:custGeom>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txBody>
            <a:bodyPr spcFirstLastPara="0" vert="horz" wrap="square" lIns="0" tIns="43022" rIns="64535" bIns="43025" numCol="1" spcCol="1270" anchor="ctr" anchorCtr="0">
              <a:noAutofit/>
            </a:bodyPr>
            <a:lstStyle/>
            <a:p>
              <a:pPr lvl="0" algn="ctr" defTabSz="400050">
                <a:lnSpc>
                  <a:spcPct val="90000"/>
                </a:lnSpc>
                <a:spcBef>
                  <a:spcPct val="0"/>
                </a:spcBef>
                <a:spcAft>
                  <a:spcPct val="35000"/>
                </a:spcAft>
              </a:pPr>
              <a:endParaRPr lang="zh-CN" altLang="en-US" sz="900" kern="1200"/>
            </a:p>
          </p:txBody>
        </p:sp>
        <p:sp>
          <p:nvSpPr>
            <p:cNvPr id="27" name="任意多边形 26"/>
            <p:cNvSpPr/>
            <p:nvPr/>
          </p:nvSpPr>
          <p:spPr>
            <a:xfrm>
              <a:off x="2723632" y="2341304"/>
              <a:ext cx="776652" cy="824755"/>
            </a:xfrm>
            <a:custGeom>
              <a:avLst/>
              <a:gdLst>
                <a:gd name="connsiteX0" fmla="*/ 0 w 824618"/>
                <a:gd name="connsiteY0" fmla="*/ 412309 h 824618"/>
                <a:gd name="connsiteX1" fmla="*/ 412309 w 824618"/>
                <a:gd name="connsiteY1" fmla="*/ 0 h 824618"/>
                <a:gd name="connsiteX2" fmla="*/ 824618 w 824618"/>
                <a:gd name="connsiteY2" fmla="*/ 412309 h 824618"/>
                <a:gd name="connsiteX3" fmla="*/ 412309 w 824618"/>
                <a:gd name="connsiteY3" fmla="*/ 824618 h 824618"/>
                <a:gd name="connsiteX4" fmla="*/ 0 w 824618"/>
                <a:gd name="connsiteY4" fmla="*/ 412309 h 82461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24618" h="824618">
                  <a:moveTo>
                    <a:pt x="0" y="412309"/>
                  </a:moveTo>
                  <a:cubicBezTo>
                    <a:pt x="0" y="184597"/>
                    <a:pt x="184597" y="0"/>
                    <a:pt x="412309" y="0"/>
                  </a:cubicBezTo>
                  <a:cubicBezTo>
                    <a:pt x="640021" y="0"/>
                    <a:pt x="824618" y="184597"/>
                    <a:pt x="824618" y="412309"/>
                  </a:cubicBezTo>
                  <a:cubicBezTo>
                    <a:pt x="824618" y="640021"/>
                    <a:pt x="640021" y="824618"/>
                    <a:pt x="412309" y="824618"/>
                  </a:cubicBezTo>
                  <a:cubicBezTo>
                    <a:pt x="184597" y="824618"/>
                    <a:pt x="0" y="640021"/>
                    <a:pt x="0" y="412309"/>
                  </a:cubicBezTo>
                  <a:close/>
                </a:path>
              </a:pathLst>
            </a:custGeom>
            <a:solidFill>
              <a:srgbClr val="7030A0"/>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spcFirstLastPara="0" vert="horz" wrap="square" lIns="143623" tIns="143623" rIns="143623" bIns="143623" numCol="1" spcCol="1270" anchor="ctr" anchorCtr="0">
              <a:noAutofit/>
            </a:bodyPr>
            <a:lstStyle/>
            <a:p>
              <a:pPr lvl="0" algn="ctr" defTabSz="800100">
                <a:lnSpc>
                  <a:spcPct val="90000"/>
                </a:lnSpc>
                <a:spcBef>
                  <a:spcPct val="0"/>
                </a:spcBef>
                <a:spcAft>
                  <a:spcPct val="35000"/>
                </a:spcAft>
              </a:pPr>
              <a:r>
                <a:rPr lang="zh-CN" altLang="en-US" sz="1400" b="1" kern="1200" dirty="0" smtClean="0">
                  <a:solidFill>
                    <a:schemeClr val="bg1"/>
                  </a:solidFill>
                </a:rPr>
                <a:t>沈阳</a:t>
              </a:r>
              <a:endParaRPr lang="zh-CN" altLang="en-US" sz="1400" b="1" kern="1200" dirty="0" smtClean="0">
                <a:solidFill>
                  <a:schemeClr val="bg1"/>
                </a:solidFill>
              </a:endParaRPr>
            </a:p>
            <a:p>
              <a:pPr lvl="0" algn="ctr" defTabSz="800100">
                <a:lnSpc>
                  <a:spcPct val="90000"/>
                </a:lnSpc>
                <a:spcBef>
                  <a:spcPct val="0"/>
                </a:spcBef>
                <a:spcAft>
                  <a:spcPct val="35000"/>
                </a:spcAft>
              </a:pPr>
              <a:r>
                <a:rPr lang="zh-CN" altLang="en-US" sz="1400" b="1" kern="1200" dirty="0" smtClean="0">
                  <a:solidFill>
                    <a:schemeClr val="bg1"/>
                  </a:solidFill>
                </a:rPr>
                <a:t>比仕达</a:t>
              </a:r>
              <a:endParaRPr lang="zh-CN" altLang="en-US" sz="1400" b="1" kern="1200" dirty="0">
                <a:solidFill>
                  <a:schemeClr val="bg1"/>
                </a:solidFill>
              </a:endParaRPr>
            </a:p>
          </p:txBody>
        </p:sp>
        <p:sp>
          <p:nvSpPr>
            <p:cNvPr id="28" name="任意多边形 27"/>
            <p:cNvSpPr/>
            <p:nvPr/>
          </p:nvSpPr>
          <p:spPr>
            <a:xfrm rot="18000000">
              <a:off x="3970641" y="3608757"/>
              <a:ext cx="252740" cy="215119"/>
            </a:xfrm>
            <a:custGeom>
              <a:avLst/>
              <a:gdLst>
                <a:gd name="connsiteX0" fmla="*/ 0 w 252739"/>
                <a:gd name="connsiteY0" fmla="*/ 43024 h 215118"/>
                <a:gd name="connsiteX1" fmla="*/ 145180 w 252739"/>
                <a:gd name="connsiteY1" fmla="*/ 43024 h 215118"/>
                <a:gd name="connsiteX2" fmla="*/ 145180 w 252739"/>
                <a:gd name="connsiteY2" fmla="*/ 0 h 215118"/>
                <a:gd name="connsiteX3" fmla="*/ 252739 w 252739"/>
                <a:gd name="connsiteY3" fmla="*/ 107559 h 215118"/>
                <a:gd name="connsiteX4" fmla="*/ 145180 w 252739"/>
                <a:gd name="connsiteY4" fmla="*/ 215118 h 215118"/>
                <a:gd name="connsiteX5" fmla="*/ 145180 w 252739"/>
                <a:gd name="connsiteY5" fmla="*/ 172094 h 215118"/>
                <a:gd name="connsiteX6" fmla="*/ 0 w 252739"/>
                <a:gd name="connsiteY6" fmla="*/ 172094 h 215118"/>
                <a:gd name="connsiteX7" fmla="*/ 0 w 252739"/>
                <a:gd name="connsiteY7" fmla="*/ 43024 h 2151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52739" h="215118">
                  <a:moveTo>
                    <a:pt x="252739" y="172094"/>
                  </a:moveTo>
                  <a:lnTo>
                    <a:pt x="107559" y="172094"/>
                  </a:lnTo>
                  <a:lnTo>
                    <a:pt x="107559" y="215118"/>
                  </a:lnTo>
                  <a:lnTo>
                    <a:pt x="0" y="107559"/>
                  </a:lnTo>
                  <a:lnTo>
                    <a:pt x="107559" y="0"/>
                  </a:lnTo>
                  <a:lnTo>
                    <a:pt x="107559" y="43024"/>
                  </a:lnTo>
                  <a:lnTo>
                    <a:pt x="252739" y="43024"/>
                  </a:lnTo>
                  <a:lnTo>
                    <a:pt x="252739" y="172094"/>
                  </a:lnTo>
                  <a:close/>
                </a:path>
              </a:pathLst>
            </a:custGeom>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txBody>
            <a:bodyPr spcFirstLastPara="0" vert="horz" wrap="square" lIns="64533" tIns="43024" rIns="2" bIns="43024" numCol="1" spcCol="1270" anchor="ctr" anchorCtr="0">
              <a:noAutofit/>
            </a:bodyPr>
            <a:lstStyle/>
            <a:p>
              <a:pPr lvl="0" algn="ctr" defTabSz="400050">
                <a:lnSpc>
                  <a:spcPct val="90000"/>
                </a:lnSpc>
                <a:spcBef>
                  <a:spcPct val="0"/>
                </a:spcBef>
                <a:spcAft>
                  <a:spcPct val="35000"/>
                </a:spcAft>
              </a:pPr>
              <a:endParaRPr lang="zh-CN" altLang="en-US" sz="900" kern="1200"/>
            </a:p>
          </p:txBody>
        </p:sp>
        <p:sp>
          <p:nvSpPr>
            <p:cNvPr id="29" name="任意多边形 28"/>
            <p:cNvSpPr/>
            <p:nvPr/>
          </p:nvSpPr>
          <p:spPr>
            <a:xfrm>
              <a:off x="5443077" y="1517513"/>
              <a:ext cx="824618" cy="824618"/>
            </a:xfrm>
            <a:custGeom>
              <a:avLst/>
              <a:gdLst>
                <a:gd name="connsiteX0" fmla="*/ 0 w 824618"/>
                <a:gd name="connsiteY0" fmla="*/ 412309 h 824618"/>
                <a:gd name="connsiteX1" fmla="*/ 412309 w 824618"/>
                <a:gd name="connsiteY1" fmla="*/ 0 h 824618"/>
                <a:gd name="connsiteX2" fmla="*/ 824618 w 824618"/>
                <a:gd name="connsiteY2" fmla="*/ 412309 h 824618"/>
                <a:gd name="connsiteX3" fmla="*/ 412309 w 824618"/>
                <a:gd name="connsiteY3" fmla="*/ 824618 h 824618"/>
                <a:gd name="connsiteX4" fmla="*/ 0 w 824618"/>
                <a:gd name="connsiteY4" fmla="*/ 412309 h 82461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24618" h="824618">
                  <a:moveTo>
                    <a:pt x="0" y="412309"/>
                  </a:moveTo>
                  <a:cubicBezTo>
                    <a:pt x="0" y="184597"/>
                    <a:pt x="184597" y="0"/>
                    <a:pt x="412309" y="0"/>
                  </a:cubicBezTo>
                  <a:cubicBezTo>
                    <a:pt x="640021" y="0"/>
                    <a:pt x="824618" y="184597"/>
                    <a:pt x="824618" y="412309"/>
                  </a:cubicBezTo>
                  <a:cubicBezTo>
                    <a:pt x="824618" y="640021"/>
                    <a:pt x="640021" y="824618"/>
                    <a:pt x="412309" y="824618"/>
                  </a:cubicBezTo>
                  <a:cubicBezTo>
                    <a:pt x="184597" y="824618"/>
                    <a:pt x="0" y="640021"/>
                    <a:pt x="0" y="412309"/>
                  </a:cubicBezTo>
                  <a:close/>
                </a:path>
              </a:pathLst>
            </a:custGeom>
            <a:solidFill>
              <a:srgbClr val="7030A0"/>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spcFirstLastPara="0" vert="horz" wrap="square" lIns="143623" tIns="143623" rIns="143623" bIns="143623" numCol="1" spcCol="1270" anchor="ctr" anchorCtr="0">
              <a:noAutofit/>
            </a:bodyPr>
            <a:lstStyle/>
            <a:p>
              <a:pPr lvl="0" algn="ctr" defTabSz="800100">
                <a:lnSpc>
                  <a:spcPct val="90000"/>
                </a:lnSpc>
                <a:spcBef>
                  <a:spcPct val="0"/>
                </a:spcBef>
                <a:spcAft>
                  <a:spcPct val="35000"/>
                </a:spcAft>
              </a:pPr>
              <a:r>
                <a:rPr lang="zh-CN" altLang="en-US" sz="1400" b="1" kern="1200" dirty="0"/>
                <a:t>学龙</a:t>
              </a:r>
              <a:endParaRPr lang="zh-CN" altLang="en-US" sz="1400" b="1" kern="1200" dirty="0"/>
            </a:p>
            <a:p>
              <a:pPr lvl="0" algn="ctr" defTabSz="800100">
                <a:lnSpc>
                  <a:spcPct val="90000"/>
                </a:lnSpc>
                <a:spcBef>
                  <a:spcPct val="0"/>
                </a:spcBef>
                <a:spcAft>
                  <a:spcPct val="35000"/>
                </a:spcAft>
              </a:pPr>
              <a:r>
                <a:rPr lang="zh-CN" altLang="en-US" sz="1400" b="1" kern="1200" dirty="0"/>
                <a:t>吊篮</a:t>
              </a:r>
              <a:endParaRPr lang="zh-CN" altLang="en-US" sz="1400" b="1" kern="1200" dirty="0"/>
            </a:p>
          </p:txBody>
        </p:sp>
        <p:sp>
          <p:nvSpPr>
            <p:cNvPr id="30" name="任意多边形 29"/>
            <p:cNvSpPr/>
            <p:nvPr/>
          </p:nvSpPr>
          <p:spPr>
            <a:xfrm rot="19800000">
              <a:off x="3585026" y="3231402"/>
              <a:ext cx="252740" cy="215119"/>
            </a:xfrm>
            <a:custGeom>
              <a:avLst/>
              <a:gdLst>
                <a:gd name="connsiteX0" fmla="*/ 0 w 252739"/>
                <a:gd name="connsiteY0" fmla="*/ 43024 h 215118"/>
                <a:gd name="connsiteX1" fmla="*/ 145180 w 252739"/>
                <a:gd name="connsiteY1" fmla="*/ 43024 h 215118"/>
                <a:gd name="connsiteX2" fmla="*/ 145180 w 252739"/>
                <a:gd name="connsiteY2" fmla="*/ 0 h 215118"/>
                <a:gd name="connsiteX3" fmla="*/ 252739 w 252739"/>
                <a:gd name="connsiteY3" fmla="*/ 107559 h 215118"/>
                <a:gd name="connsiteX4" fmla="*/ 145180 w 252739"/>
                <a:gd name="connsiteY4" fmla="*/ 215118 h 215118"/>
                <a:gd name="connsiteX5" fmla="*/ 145180 w 252739"/>
                <a:gd name="connsiteY5" fmla="*/ 172094 h 215118"/>
                <a:gd name="connsiteX6" fmla="*/ 0 w 252739"/>
                <a:gd name="connsiteY6" fmla="*/ 172094 h 215118"/>
                <a:gd name="connsiteX7" fmla="*/ 0 w 252739"/>
                <a:gd name="connsiteY7" fmla="*/ 43024 h 2151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52739" h="215118">
                  <a:moveTo>
                    <a:pt x="252739" y="172094"/>
                  </a:moveTo>
                  <a:lnTo>
                    <a:pt x="107559" y="172094"/>
                  </a:lnTo>
                  <a:lnTo>
                    <a:pt x="107559" y="215118"/>
                  </a:lnTo>
                  <a:lnTo>
                    <a:pt x="0" y="107559"/>
                  </a:lnTo>
                  <a:lnTo>
                    <a:pt x="107559" y="0"/>
                  </a:lnTo>
                  <a:lnTo>
                    <a:pt x="107559" y="43024"/>
                  </a:lnTo>
                  <a:lnTo>
                    <a:pt x="252739" y="43024"/>
                  </a:lnTo>
                  <a:lnTo>
                    <a:pt x="252739" y="172094"/>
                  </a:lnTo>
                  <a:close/>
                </a:path>
              </a:pathLst>
            </a:custGeom>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txBody>
            <a:bodyPr spcFirstLastPara="0" vert="horz" wrap="square" lIns="64534" tIns="43024" rIns="1" bIns="43024" numCol="1" spcCol="1270" anchor="ctr" anchorCtr="0">
              <a:noAutofit/>
            </a:bodyPr>
            <a:lstStyle/>
            <a:p>
              <a:pPr lvl="0" algn="ctr" defTabSz="400050">
                <a:lnSpc>
                  <a:spcPct val="90000"/>
                </a:lnSpc>
                <a:spcBef>
                  <a:spcPct val="0"/>
                </a:spcBef>
                <a:spcAft>
                  <a:spcPct val="35000"/>
                </a:spcAft>
              </a:pPr>
              <a:endParaRPr lang="zh-CN" altLang="en-US" sz="900" kern="1200"/>
            </a:p>
          </p:txBody>
        </p:sp>
        <p:sp>
          <p:nvSpPr>
            <p:cNvPr id="31" name="任意多边形 30"/>
            <p:cNvSpPr/>
            <p:nvPr/>
          </p:nvSpPr>
          <p:spPr>
            <a:xfrm>
              <a:off x="2845949" y="3178689"/>
              <a:ext cx="789715" cy="824755"/>
            </a:xfrm>
            <a:custGeom>
              <a:avLst/>
              <a:gdLst>
                <a:gd name="connsiteX0" fmla="*/ 0 w 824618"/>
                <a:gd name="connsiteY0" fmla="*/ 412309 h 824618"/>
                <a:gd name="connsiteX1" fmla="*/ 412309 w 824618"/>
                <a:gd name="connsiteY1" fmla="*/ 0 h 824618"/>
                <a:gd name="connsiteX2" fmla="*/ 824618 w 824618"/>
                <a:gd name="connsiteY2" fmla="*/ 412309 h 824618"/>
                <a:gd name="connsiteX3" fmla="*/ 412309 w 824618"/>
                <a:gd name="connsiteY3" fmla="*/ 824618 h 824618"/>
                <a:gd name="connsiteX4" fmla="*/ 0 w 824618"/>
                <a:gd name="connsiteY4" fmla="*/ 412309 h 82461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24618" h="824618">
                  <a:moveTo>
                    <a:pt x="0" y="412309"/>
                  </a:moveTo>
                  <a:cubicBezTo>
                    <a:pt x="0" y="184597"/>
                    <a:pt x="184597" y="0"/>
                    <a:pt x="412309" y="0"/>
                  </a:cubicBezTo>
                  <a:cubicBezTo>
                    <a:pt x="640021" y="0"/>
                    <a:pt x="824618" y="184597"/>
                    <a:pt x="824618" y="412309"/>
                  </a:cubicBezTo>
                  <a:cubicBezTo>
                    <a:pt x="824618" y="640021"/>
                    <a:pt x="640021" y="824618"/>
                    <a:pt x="412309" y="824618"/>
                  </a:cubicBezTo>
                  <a:cubicBezTo>
                    <a:pt x="184597" y="824618"/>
                    <a:pt x="0" y="640021"/>
                    <a:pt x="0" y="412309"/>
                  </a:cubicBezTo>
                  <a:close/>
                </a:path>
              </a:pathLst>
            </a:custGeom>
            <a:solidFill>
              <a:schemeClr val="accent4"/>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spcFirstLastPara="0" vert="horz" wrap="square" lIns="143623" tIns="143623" rIns="143623" bIns="143623" numCol="1" spcCol="1270" anchor="ctr" anchorCtr="0">
              <a:noAutofit/>
            </a:bodyPr>
            <a:lstStyle/>
            <a:p>
              <a:pPr lvl="0" algn="ctr" defTabSz="800100">
                <a:lnSpc>
                  <a:spcPct val="90000"/>
                </a:lnSpc>
                <a:spcBef>
                  <a:spcPct val="0"/>
                </a:spcBef>
                <a:spcAft>
                  <a:spcPct val="35000"/>
                </a:spcAft>
              </a:pPr>
              <a:r>
                <a:rPr lang="zh-CN" altLang="en-US" sz="1400" b="1" kern="1200" dirty="0" smtClean="0"/>
                <a:t>政府管理参编</a:t>
              </a:r>
              <a:endParaRPr lang="zh-CN" altLang="en-US" sz="1400" b="1" kern="1200" dirty="0" smtClean="0"/>
            </a:p>
          </p:txBody>
        </p:sp>
        <p:sp>
          <p:nvSpPr>
            <p:cNvPr id="32" name="任意多边形 31"/>
            <p:cNvSpPr/>
            <p:nvPr/>
          </p:nvSpPr>
          <p:spPr>
            <a:xfrm rot="21600000">
              <a:off x="3535997" y="2630028"/>
              <a:ext cx="252740" cy="215119"/>
            </a:xfrm>
            <a:custGeom>
              <a:avLst/>
              <a:gdLst>
                <a:gd name="connsiteX0" fmla="*/ 0 w 252739"/>
                <a:gd name="connsiteY0" fmla="*/ 43024 h 215118"/>
                <a:gd name="connsiteX1" fmla="*/ 145180 w 252739"/>
                <a:gd name="connsiteY1" fmla="*/ 43024 h 215118"/>
                <a:gd name="connsiteX2" fmla="*/ 145180 w 252739"/>
                <a:gd name="connsiteY2" fmla="*/ 0 h 215118"/>
                <a:gd name="connsiteX3" fmla="*/ 252739 w 252739"/>
                <a:gd name="connsiteY3" fmla="*/ 107559 h 215118"/>
                <a:gd name="connsiteX4" fmla="*/ 145180 w 252739"/>
                <a:gd name="connsiteY4" fmla="*/ 215118 h 215118"/>
                <a:gd name="connsiteX5" fmla="*/ 145180 w 252739"/>
                <a:gd name="connsiteY5" fmla="*/ 172094 h 215118"/>
                <a:gd name="connsiteX6" fmla="*/ 0 w 252739"/>
                <a:gd name="connsiteY6" fmla="*/ 172094 h 215118"/>
                <a:gd name="connsiteX7" fmla="*/ 0 w 252739"/>
                <a:gd name="connsiteY7" fmla="*/ 43024 h 2151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52739" h="215118">
                  <a:moveTo>
                    <a:pt x="252739" y="172094"/>
                  </a:moveTo>
                  <a:lnTo>
                    <a:pt x="107559" y="172094"/>
                  </a:lnTo>
                  <a:lnTo>
                    <a:pt x="107559" y="215118"/>
                  </a:lnTo>
                  <a:lnTo>
                    <a:pt x="0" y="107559"/>
                  </a:lnTo>
                  <a:lnTo>
                    <a:pt x="107559" y="0"/>
                  </a:lnTo>
                  <a:lnTo>
                    <a:pt x="107559" y="43024"/>
                  </a:lnTo>
                  <a:lnTo>
                    <a:pt x="252739" y="43024"/>
                  </a:lnTo>
                  <a:lnTo>
                    <a:pt x="252739" y="172094"/>
                  </a:lnTo>
                  <a:close/>
                </a:path>
              </a:pathLst>
            </a:custGeom>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txBody>
            <a:bodyPr spcFirstLastPara="0" vert="horz" wrap="square" lIns="64535" tIns="43025" rIns="1" bIns="43023" numCol="1" spcCol="1270" anchor="ctr" anchorCtr="0">
              <a:noAutofit/>
            </a:bodyPr>
            <a:lstStyle/>
            <a:p>
              <a:pPr lvl="0" algn="ctr" defTabSz="400050">
                <a:lnSpc>
                  <a:spcPct val="90000"/>
                </a:lnSpc>
                <a:spcBef>
                  <a:spcPct val="0"/>
                </a:spcBef>
                <a:spcAft>
                  <a:spcPct val="35000"/>
                </a:spcAft>
              </a:pPr>
              <a:endParaRPr lang="zh-CN" altLang="en-US" sz="900" kern="1200"/>
            </a:p>
          </p:txBody>
        </p:sp>
        <p:sp>
          <p:nvSpPr>
            <p:cNvPr id="33" name="任意多边形 32"/>
            <p:cNvSpPr/>
            <p:nvPr/>
          </p:nvSpPr>
          <p:spPr>
            <a:xfrm>
              <a:off x="4224548" y="4002949"/>
              <a:ext cx="824618" cy="824618"/>
            </a:xfrm>
            <a:custGeom>
              <a:avLst/>
              <a:gdLst>
                <a:gd name="connsiteX0" fmla="*/ 0 w 824618"/>
                <a:gd name="connsiteY0" fmla="*/ 412309 h 824618"/>
                <a:gd name="connsiteX1" fmla="*/ 412309 w 824618"/>
                <a:gd name="connsiteY1" fmla="*/ 0 h 824618"/>
                <a:gd name="connsiteX2" fmla="*/ 824618 w 824618"/>
                <a:gd name="connsiteY2" fmla="*/ 412309 h 824618"/>
                <a:gd name="connsiteX3" fmla="*/ 412309 w 824618"/>
                <a:gd name="connsiteY3" fmla="*/ 824618 h 824618"/>
                <a:gd name="connsiteX4" fmla="*/ 0 w 824618"/>
                <a:gd name="connsiteY4" fmla="*/ 412309 h 82461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24618" h="824618">
                  <a:moveTo>
                    <a:pt x="0" y="412309"/>
                  </a:moveTo>
                  <a:cubicBezTo>
                    <a:pt x="0" y="184597"/>
                    <a:pt x="184597" y="0"/>
                    <a:pt x="412309" y="0"/>
                  </a:cubicBezTo>
                  <a:cubicBezTo>
                    <a:pt x="640021" y="0"/>
                    <a:pt x="824618" y="184597"/>
                    <a:pt x="824618" y="412309"/>
                  </a:cubicBezTo>
                  <a:cubicBezTo>
                    <a:pt x="824618" y="640021"/>
                    <a:pt x="640021" y="824618"/>
                    <a:pt x="412309" y="824618"/>
                  </a:cubicBezTo>
                  <a:cubicBezTo>
                    <a:pt x="184597" y="824618"/>
                    <a:pt x="0" y="640021"/>
                    <a:pt x="0" y="412309"/>
                  </a:cubicBezTo>
                  <a:close/>
                </a:path>
              </a:pathLst>
            </a:custGeom>
            <a:solidFill>
              <a:schemeClr val="accent4"/>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spcFirstLastPara="0" vert="horz" wrap="square" lIns="143623" tIns="143623" rIns="143623" bIns="143623" numCol="1" spcCol="1270" anchor="ctr" anchorCtr="0">
              <a:noAutofit/>
            </a:bodyPr>
            <a:lstStyle/>
            <a:p>
              <a:pPr lvl="0" algn="ctr" defTabSz="800100">
                <a:lnSpc>
                  <a:spcPct val="90000"/>
                </a:lnSpc>
                <a:spcBef>
                  <a:spcPct val="0"/>
                </a:spcBef>
                <a:spcAft>
                  <a:spcPct val="35000"/>
                </a:spcAft>
              </a:pPr>
              <a:r>
                <a:rPr lang="zh-CN" altLang="en-US" sz="1400" b="1" kern="1200" dirty="0" smtClean="0"/>
                <a:t>租赁企业</a:t>
              </a:r>
              <a:r>
                <a:rPr lang="en-US" altLang="zh-CN" sz="1400" b="1" kern="1200" dirty="0" smtClean="0"/>
                <a:t>8</a:t>
              </a:r>
              <a:r>
                <a:rPr lang="zh-CN" altLang="en-US" sz="1400" b="1" kern="1200" dirty="0" smtClean="0"/>
                <a:t>家</a:t>
              </a:r>
              <a:endParaRPr lang="zh-CN" altLang="en-US" sz="1400" b="1" kern="1200" dirty="0" smtClean="0"/>
            </a:p>
          </p:txBody>
        </p:sp>
        <p:sp>
          <p:nvSpPr>
            <p:cNvPr id="34" name="任意多边形 33"/>
            <p:cNvSpPr/>
            <p:nvPr/>
          </p:nvSpPr>
          <p:spPr>
            <a:xfrm rot="23400000">
              <a:off x="3787690" y="2098139"/>
              <a:ext cx="252739" cy="215119"/>
            </a:xfrm>
            <a:custGeom>
              <a:avLst/>
              <a:gdLst>
                <a:gd name="connsiteX0" fmla="*/ 0 w 252739"/>
                <a:gd name="connsiteY0" fmla="*/ 43024 h 215118"/>
                <a:gd name="connsiteX1" fmla="*/ 145180 w 252739"/>
                <a:gd name="connsiteY1" fmla="*/ 43024 h 215118"/>
                <a:gd name="connsiteX2" fmla="*/ 145180 w 252739"/>
                <a:gd name="connsiteY2" fmla="*/ 0 h 215118"/>
                <a:gd name="connsiteX3" fmla="*/ 252739 w 252739"/>
                <a:gd name="connsiteY3" fmla="*/ 107559 h 215118"/>
                <a:gd name="connsiteX4" fmla="*/ 145180 w 252739"/>
                <a:gd name="connsiteY4" fmla="*/ 215118 h 215118"/>
                <a:gd name="connsiteX5" fmla="*/ 145180 w 252739"/>
                <a:gd name="connsiteY5" fmla="*/ 172094 h 215118"/>
                <a:gd name="connsiteX6" fmla="*/ 0 w 252739"/>
                <a:gd name="connsiteY6" fmla="*/ 172094 h 215118"/>
                <a:gd name="connsiteX7" fmla="*/ 0 w 252739"/>
                <a:gd name="connsiteY7" fmla="*/ 43024 h 2151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52739" h="215118">
                  <a:moveTo>
                    <a:pt x="252739" y="172094"/>
                  </a:moveTo>
                  <a:lnTo>
                    <a:pt x="107559" y="172094"/>
                  </a:lnTo>
                  <a:lnTo>
                    <a:pt x="107559" y="215118"/>
                  </a:lnTo>
                  <a:lnTo>
                    <a:pt x="0" y="107559"/>
                  </a:lnTo>
                  <a:lnTo>
                    <a:pt x="107559" y="0"/>
                  </a:lnTo>
                  <a:lnTo>
                    <a:pt x="107559" y="43024"/>
                  </a:lnTo>
                  <a:lnTo>
                    <a:pt x="252739" y="43024"/>
                  </a:lnTo>
                  <a:lnTo>
                    <a:pt x="252739" y="172094"/>
                  </a:lnTo>
                  <a:close/>
                </a:path>
              </a:pathLst>
            </a:custGeom>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txBody>
            <a:bodyPr spcFirstLastPara="0" vert="horz" wrap="square" lIns="64535" tIns="43023" rIns="-1" bIns="43025" numCol="1" spcCol="1270" anchor="ctr" anchorCtr="0">
              <a:noAutofit/>
            </a:bodyPr>
            <a:lstStyle/>
            <a:p>
              <a:pPr lvl="0" algn="ctr" defTabSz="400050">
                <a:lnSpc>
                  <a:spcPct val="90000"/>
                </a:lnSpc>
                <a:spcBef>
                  <a:spcPct val="0"/>
                </a:spcBef>
                <a:spcAft>
                  <a:spcPct val="35000"/>
                </a:spcAft>
              </a:pPr>
              <a:endParaRPr lang="zh-CN" altLang="en-US" sz="900" kern="1200"/>
            </a:p>
          </p:txBody>
        </p:sp>
        <p:sp>
          <p:nvSpPr>
            <p:cNvPr id="35" name="任意多边形 34"/>
            <p:cNvSpPr/>
            <p:nvPr/>
          </p:nvSpPr>
          <p:spPr>
            <a:xfrm>
              <a:off x="3365465" y="3835711"/>
              <a:ext cx="824618" cy="824618"/>
            </a:xfrm>
            <a:custGeom>
              <a:avLst/>
              <a:gdLst>
                <a:gd name="connsiteX0" fmla="*/ 0 w 824618"/>
                <a:gd name="connsiteY0" fmla="*/ 412309 h 824618"/>
                <a:gd name="connsiteX1" fmla="*/ 412309 w 824618"/>
                <a:gd name="connsiteY1" fmla="*/ 0 h 824618"/>
                <a:gd name="connsiteX2" fmla="*/ 824618 w 824618"/>
                <a:gd name="connsiteY2" fmla="*/ 412309 h 824618"/>
                <a:gd name="connsiteX3" fmla="*/ 412309 w 824618"/>
                <a:gd name="connsiteY3" fmla="*/ 824618 h 824618"/>
                <a:gd name="connsiteX4" fmla="*/ 0 w 824618"/>
                <a:gd name="connsiteY4" fmla="*/ 412309 h 82461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24618" h="824618">
                  <a:moveTo>
                    <a:pt x="0" y="412309"/>
                  </a:moveTo>
                  <a:cubicBezTo>
                    <a:pt x="0" y="184597"/>
                    <a:pt x="184597" y="0"/>
                    <a:pt x="412309" y="0"/>
                  </a:cubicBezTo>
                  <a:cubicBezTo>
                    <a:pt x="640021" y="0"/>
                    <a:pt x="824618" y="184597"/>
                    <a:pt x="824618" y="412309"/>
                  </a:cubicBezTo>
                  <a:cubicBezTo>
                    <a:pt x="824618" y="640021"/>
                    <a:pt x="640021" y="824618"/>
                    <a:pt x="412309" y="824618"/>
                  </a:cubicBezTo>
                  <a:cubicBezTo>
                    <a:pt x="184597" y="824618"/>
                    <a:pt x="0" y="640021"/>
                    <a:pt x="0" y="412309"/>
                  </a:cubicBezTo>
                  <a:close/>
                </a:path>
              </a:pathLst>
            </a:custGeom>
            <a:solidFill>
              <a:schemeClr val="accent4"/>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spcFirstLastPara="0" vert="horz" wrap="square" lIns="143623" tIns="143623" rIns="143623" bIns="143623" numCol="1" spcCol="1270" anchor="ctr" anchorCtr="0">
              <a:noAutofit/>
            </a:bodyPr>
            <a:lstStyle/>
            <a:p>
              <a:pPr lvl="0" algn="ctr" defTabSz="800100">
                <a:lnSpc>
                  <a:spcPct val="90000"/>
                </a:lnSpc>
                <a:spcBef>
                  <a:spcPct val="0"/>
                </a:spcBef>
                <a:spcAft>
                  <a:spcPct val="35000"/>
                </a:spcAft>
              </a:pPr>
              <a:r>
                <a:rPr lang="zh-CN" altLang="en-US" sz="1400" b="1" kern="1200" dirty="0" smtClean="0"/>
                <a:t>吊篮生产企业</a:t>
              </a:r>
              <a:endParaRPr lang="zh-CN" altLang="en-US" sz="1400" b="1" kern="1200" dirty="0" smtClean="0"/>
            </a:p>
          </p:txBody>
        </p:sp>
        <p:sp>
          <p:nvSpPr>
            <p:cNvPr id="36" name="任意多边形 35"/>
            <p:cNvSpPr/>
            <p:nvPr/>
          </p:nvSpPr>
          <p:spPr>
            <a:xfrm rot="25200000">
              <a:off x="4216477" y="1822388"/>
              <a:ext cx="252739" cy="215118"/>
            </a:xfrm>
            <a:custGeom>
              <a:avLst/>
              <a:gdLst>
                <a:gd name="connsiteX0" fmla="*/ 0 w 252739"/>
                <a:gd name="connsiteY0" fmla="*/ 43024 h 215118"/>
                <a:gd name="connsiteX1" fmla="*/ 145180 w 252739"/>
                <a:gd name="connsiteY1" fmla="*/ 43024 h 215118"/>
                <a:gd name="connsiteX2" fmla="*/ 145180 w 252739"/>
                <a:gd name="connsiteY2" fmla="*/ 0 h 215118"/>
                <a:gd name="connsiteX3" fmla="*/ 252739 w 252739"/>
                <a:gd name="connsiteY3" fmla="*/ 107559 h 215118"/>
                <a:gd name="connsiteX4" fmla="*/ 145180 w 252739"/>
                <a:gd name="connsiteY4" fmla="*/ 215118 h 215118"/>
                <a:gd name="connsiteX5" fmla="*/ 145180 w 252739"/>
                <a:gd name="connsiteY5" fmla="*/ 172094 h 215118"/>
                <a:gd name="connsiteX6" fmla="*/ 0 w 252739"/>
                <a:gd name="connsiteY6" fmla="*/ 172094 h 215118"/>
                <a:gd name="connsiteX7" fmla="*/ 0 w 252739"/>
                <a:gd name="connsiteY7" fmla="*/ 43024 h 2151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52739" h="215118">
                  <a:moveTo>
                    <a:pt x="252739" y="172094"/>
                  </a:moveTo>
                  <a:lnTo>
                    <a:pt x="107559" y="172094"/>
                  </a:lnTo>
                  <a:lnTo>
                    <a:pt x="107559" y="215118"/>
                  </a:lnTo>
                  <a:lnTo>
                    <a:pt x="0" y="107559"/>
                  </a:lnTo>
                  <a:lnTo>
                    <a:pt x="107559" y="0"/>
                  </a:lnTo>
                  <a:lnTo>
                    <a:pt x="107559" y="43024"/>
                  </a:lnTo>
                  <a:lnTo>
                    <a:pt x="252739" y="43024"/>
                  </a:lnTo>
                  <a:lnTo>
                    <a:pt x="252739" y="172094"/>
                  </a:lnTo>
                  <a:close/>
                </a:path>
              </a:pathLst>
            </a:custGeom>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txBody>
            <a:bodyPr spcFirstLastPara="0" vert="horz" wrap="square" lIns="64534" tIns="43023" rIns="0" bIns="43024" numCol="1" spcCol="1270" anchor="ctr" anchorCtr="0">
              <a:noAutofit/>
            </a:bodyPr>
            <a:lstStyle/>
            <a:p>
              <a:pPr lvl="0" algn="ctr" defTabSz="400050">
                <a:lnSpc>
                  <a:spcPct val="90000"/>
                </a:lnSpc>
                <a:spcBef>
                  <a:spcPct val="0"/>
                </a:spcBef>
                <a:spcAft>
                  <a:spcPct val="35000"/>
                </a:spcAft>
              </a:pPr>
              <a:endParaRPr lang="zh-CN" altLang="en-US" sz="900" kern="1200"/>
            </a:p>
          </p:txBody>
        </p:sp>
        <p:sp>
          <p:nvSpPr>
            <p:cNvPr id="37" name="任意多边形 36"/>
            <p:cNvSpPr/>
            <p:nvPr/>
          </p:nvSpPr>
          <p:spPr>
            <a:xfrm>
              <a:off x="3716721" y="980395"/>
              <a:ext cx="813435" cy="824865"/>
            </a:xfrm>
            <a:custGeom>
              <a:avLst/>
              <a:gdLst>
                <a:gd name="connsiteX0" fmla="*/ 0 w 824618"/>
                <a:gd name="connsiteY0" fmla="*/ 412309 h 824618"/>
                <a:gd name="connsiteX1" fmla="*/ 412309 w 824618"/>
                <a:gd name="connsiteY1" fmla="*/ 0 h 824618"/>
                <a:gd name="connsiteX2" fmla="*/ 824618 w 824618"/>
                <a:gd name="connsiteY2" fmla="*/ 412309 h 824618"/>
                <a:gd name="connsiteX3" fmla="*/ 412309 w 824618"/>
                <a:gd name="connsiteY3" fmla="*/ 824618 h 824618"/>
                <a:gd name="connsiteX4" fmla="*/ 0 w 824618"/>
                <a:gd name="connsiteY4" fmla="*/ 412309 h 82461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24618" h="824618">
                  <a:moveTo>
                    <a:pt x="0" y="412309"/>
                  </a:moveTo>
                  <a:cubicBezTo>
                    <a:pt x="0" y="184597"/>
                    <a:pt x="184597" y="0"/>
                    <a:pt x="412309" y="0"/>
                  </a:cubicBezTo>
                  <a:cubicBezTo>
                    <a:pt x="640021" y="0"/>
                    <a:pt x="824618" y="184597"/>
                    <a:pt x="824618" y="412309"/>
                  </a:cubicBezTo>
                  <a:cubicBezTo>
                    <a:pt x="824618" y="640021"/>
                    <a:pt x="640021" y="824618"/>
                    <a:pt x="412309" y="824618"/>
                  </a:cubicBezTo>
                  <a:cubicBezTo>
                    <a:pt x="184597" y="824618"/>
                    <a:pt x="0" y="640021"/>
                    <a:pt x="0" y="412309"/>
                  </a:cubicBezTo>
                  <a:close/>
                </a:path>
              </a:pathLst>
            </a:custGeom>
            <a:solidFill>
              <a:srgbClr val="FFC000"/>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spcFirstLastPara="0" vert="horz" wrap="square" lIns="143623" tIns="143623" rIns="143623" bIns="143623" numCol="1" spcCol="1270" anchor="ctr" anchorCtr="0">
              <a:noAutofit/>
            </a:bodyPr>
            <a:lstStyle/>
            <a:p>
              <a:pPr lvl="0" algn="ctr" defTabSz="800100">
                <a:lnSpc>
                  <a:spcPct val="90000"/>
                </a:lnSpc>
                <a:spcBef>
                  <a:spcPct val="0"/>
                </a:spcBef>
                <a:spcAft>
                  <a:spcPct val="35000"/>
                </a:spcAft>
              </a:pPr>
              <a:r>
                <a:rPr lang="zh-CN" altLang="en-US" sz="1400" b="1" kern="1200" dirty="0"/>
                <a:t>市建</a:t>
              </a:r>
              <a:endParaRPr lang="zh-CN" altLang="en-US" sz="1400" b="1" kern="1200" dirty="0"/>
            </a:p>
            <a:p>
              <a:pPr lvl="0" algn="ctr" defTabSz="800100">
                <a:lnSpc>
                  <a:spcPct val="90000"/>
                </a:lnSpc>
                <a:spcBef>
                  <a:spcPct val="0"/>
                </a:spcBef>
                <a:spcAft>
                  <a:spcPct val="35000"/>
                </a:spcAft>
              </a:pPr>
              <a:r>
                <a:rPr lang="zh-CN" altLang="en-US" sz="1400" b="1" kern="1200" dirty="0"/>
                <a:t>设局</a:t>
              </a:r>
              <a:endParaRPr lang="zh-CN" altLang="en-US" sz="1400" b="1" kern="1200" dirty="0"/>
            </a:p>
          </p:txBody>
        </p:sp>
      </p:grpSp>
      <p:sp>
        <p:nvSpPr>
          <p:cNvPr id="2" name="文本框 1"/>
          <p:cNvSpPr txBox="1"/>
          <p:nvPr/>
        </p:nvSpPr>
        <p:spPr>
          <a:xfrm>
            <a:off x="755650" y="267335"/>
            <a:ext cx="2697480" cy="368300"/>
          </a:xfrm>
          <a:prstGeom prst="rect">
            <a:avLst/>
          </a:prstGeom>
          <a:noFill/>
        </p:spPr>
        <p:txBody>
          <a:bodyPr wrap="none" rtlCol="0" anchor="t">
            <a:spAutoFit/>
          </a:bodyPr>
          <a:p>
            <a:r>
              <a:rPr lang="zh-CN" altLang="en-US"/>
              <a:t>编制任务及参与编制单位</a:t>
            </a:r>
            <a:endParaRPr lang="zh-CN" altLang="en-US"/>
          </a:p>
        </p:txBody>
      </p:sp>
      <p:sp>
        <p:nvSpPr>
          <p:cNvPr id="3" name="任意多边形 2"/>
          <p:cNvSpPr/>
          <p:nvPr/>
        </p:nvSpPr>
        <p:spPr>
          <a:xfrm>
            <a:off x="2806138" y="1457188"/>
            <a:ext cx="824618" cy="824618"/>
          </a:xfrm>
          <a:custGeom>
            <a:avLst/>
            <a:gdLst>
              <a:gd name="connsiteX0" fmla="*/ 0 w 824618"/>
              <a:gd name="connsiteY0" fmla="*/ 412309 h 824618"/>
              <a:gd name="connsiteX1" fmla="*/ 412309 w 824618"/>
              <a:gd name="connsiteY1" fmla="*/ 0 h 824618"/>
              <a:gd name="connsiteX2" fmla="*/ 824618 w 824618"/>
              <a:gd name="connsiteY2" fmla="*/ 412309 h 824618"/>
              <a:gd name="connsiteX3" fmla="*/ 412309 w 824618"/>
              <a:gd name="connsiteY3" fmla="*/ 824618 h 824618"/>
              <a:gd name="connsiteX4" fmla="*/ 0 w 824618"/>
              <a:gd name="connsiteY4" fmla="*/ 412309 h 82461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24618" h="824618">
                <a:moveTo>
                  <a:pt x="0" y="412309"/>
                </a:moveTo>
                <a:cubicBezTo>
                  <a:pt x="0" y="184597"/>
                  <a:pt x="184597" y="0"/>
                  <a:pt x="412309" y="0"/>
                </a:cubicBezTo>
                <a:cubicBezTo>
                  <a:pt x="640021" y="0"/>
                  <a:pt x="824618" y="184597"/>
                  <a:pt x="824618" y="412309"/>
                </a:cubicBezTo>
                <a:cubicBezTo>
                  <a:pt x="824618" y="640021"/>
                  <a:pt x="640021" y="824618"/>
                  <a:pt x="412309" y="824618"/>
                </a:cubicBezTo>
                <a:cubicBezTo>
                  <a:pt x="184597" y="824618"/>
                  <a:pt x="0" y="640021"/>
                  <a:pt x="0" y="412309"/>
                </a:cubicBezTo>
                <a:close/>
              </a:path>
            </a:pathLst>
          </a:custGeom>
          <a:solidFill>
            <a:srgbClr val="7030A0"/>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spcFirstLastPara="0" vert="horz" wrap="square" lIns="143623" tIns="143623" rIns="143623" bIns="143623" numCol="1" spcCol="1270" anchor="ctr" anchorCtr="0">
            <a:noAutofit/>
          </a:bodyPr>
          <a:p>
            <a:pPr lvl="0" algn="ctr" defTabSz="800100">
              <a:lnSpc>
                <a:spcPct val="90000"/>
              </a:lnSpc>
              <a:spcBef>
                <a:spcPct val="0"/>
              </a:spcBef>
              <a:spcAft>
                <a:spcPct val="35000"/>
              </a:spcAft>
            </a:pPr>
            <a:r>
              <a:rPr lang="zh-CN" altLang="en-US" sz="1400" b="1" kern="1200" dirty="0"/>
              <a:t>吊篮</a:t>
            </a:r>
            <a:endParaRPr lang="zh-CN" altLang="en-US" sz="1400" b="1" kern="1200" dirty="0"/>
          </a:p>
          <a:p>
            <a:pPr lvl="0" algn="ctr" defTabSz="800100">
              <a:lnSpc>
                <a:spcPct val="90000"/>
              </a:lnSpc>
              <a:spcBef>
                <a:spcPct val="0"/>
              </a:spcBef>
              <a:spcAft>
                <a:spcPct val="35000"/>
              </a:spcAft>
            </a:pPr>
            <a:r>
              <a:rPr lang="zh-CN" altLang="en-US" sz="1400" b="1" kern="1200" dirty="0"/>
              <a:t>协会</a:t>
            </a:r>
            <a:endParaRPr lang="zh-CN" altLang="en-US" sz="1400" b="1" kern="1200" dirty="0"/>
          </a:p>
        </p:txBody>
      </p:sp>
      <p:sp>
        <p:nvSpPr>
          <p:cNvPr id="4" name="文本框 3"/>
          <p:cNvSpPr txBox="1"/>
          <p:nvPr/>
        </p:nvSpPr>
        <p:spPr>
          <a:xfrm>
            <a:off x="1028065" y="3494405"/>
            <a:ext cx="1614170" cy="706755"/>
          </a:xfrm>
          <a:prstGeom prst="rect">
            <a:avLst/>
          </a:prstGeom>
          <a:noFill/>
        </p:spPr>
        <p:txBody>
          <a:bodyPr wrap="none" rtlCol="0" anchor="t">
            <a:spAutoFit/>
          </a:bodyPr>
          <a:p>
            <a:pPr algn="l"/>
            <a:r>
              <a:rPr lang="zh-CN" altLang="en-US" sz="800" b="1"/>
              <a:t>沈阳市和平区城市建设局</a:t>
            </a:r>
            <a:endParaRPr lang="zh-CN" altLang="en-US" sz="800" b="1"/>
          </a:p>
          <a:p>
            <a:pPr algn="l"/>
            <a:r>
              <a:rPr lang="zh-CN" altLang="en-US" sz="800" b="1"/>
              <a:t>长春市建设工程安全监督站</a:t>
            </a:r>
            <a:endParaRPr lang="zh-CN" altLang="en-US" sz="800" b="1"/>
          </a:p>
          <a:p>
            <a:pPr algn="l"/>
            <a:r>
              <a:rPr lang="zh-CN" altLang="en-US" sz="800" b="1"/>
              <a:t>安徽现代建筑安全研究院</a:t>
            </a:r>
            <a:endParaRPr lang="zh-CN" altLang="en-US" sz="800" b="1"/>
          </a:p>
          <a:p>
            <a:pPr algn="l"/>
            <a:r>
              <a:rPr lang="zh-CN" altLang="en-US" sz="800" b="1"/>
              <a:t>巢湖市建设工程质量监督站</a:t>
            </a:r>
            <a:endParaRPr lang="zh-CN" altLang="en-US" sz="800" b="1"/>
          </a:p>
          <a:p>
            <a:pPr algn="l"/>
            <a:r>
              <a:rPr lang="zh-CN" altLang="en-US" sz="800" b="1"/>
              <a:t>滁州市建设工程质量安全管理站</a:t>
            </a:r>
            <a:endParaRPr lang="zh-CN" altLang="en-US" sz="800" b="1"/>
          </a:p>
        </p:txBody>
      </p:sp>
      <p:sp>
        <p:nvSpPr>
          <p:cNvPr id="11" name="文本框 10"/>
          <p:cNvSpPr txBox="1"/>
          <p:nvPr/>
        </p:nvSpPr>
        <p:spPr>
          <a:xfrm>
            <a:off x="1403985" y="4236720"/>
            <a:ext cx="1614170" cy="460375"/>
          </a:xfrm>
          <a:prstGeom prst="rect">
            <a:avLst/>
          </a:prstGeom>
          <a:noFill/>
        </p:spPr>
        <p:txBody>
          <a:bodyPr wrap="none" rtlCol="0" anchor="t">
            <a:spAutoFit/>
          </a:bodyPr>
          <a:p>
            <a:pPr algn="l"/>
            <a:r>
              <a:rPr lang="zh-CN" altLang="en-US" sz="800" b="1"/>
              <a:t>江阴市路达机械制造有限公司</a:t>
            </a:r>
            <a:endParaRPr lang="zh-CN" altLang="en-US" sz="800" b="1"/>
          </a:p>
          <a:p>
            <a:pPr algn="l"/>
            <a:r>
              <a:rPr lang="zh-CN" altLang="en-US" sz="800" b="1"/>
              <a:t>无锡市小天鹅建筑机械有限公司</a:t>
            </a:r>
            <a:endParaRPr lang="zh-CN" altLang="en-US" sz="800" b="1"/>
          </a:p>
          <a:p>
            <a:pPr algn="l"/>
            <a:r>
              <a:rPr lang="zh-CN" altLang="en-US" sz="800" b="1"/>
              <a:t>申锡机械集团有限公司</a:t>
            </a:r>
            <a:endParaRPr lang="zh-CN" altLang="en-US" sz="800" b="1"/>
          </a:p>
        </p:txBody>
      </p:sp>
      <p:sp>
        <p:nvSpPr>
          <p:cNvPr id="39" name="文本框 38"/>
          <p:cNvSpPr txBox="1"/>
          <p:nvPr/>
        </p:nvSpPr>
        <p:spPr>
          <a:xfrm>
            <a:off x="5868035" y="4236720"/>
            <a:ext cx="1307465" cy="337185"/>
          </a:xfrm>
          <a:prstGeom prst="rect">
            <a:avLst/>
          </a:prstGeom>
          <a:noFill/>
        </p:spPr>
        <p:txBody>
          <a:bodyPr wrap="none" rtlCol="0" anchor="t">
            <a:spAutoFit/>
          </a:bodyPr>
          <a:p>
            <a:pPr algn="l"/>
            <a:r>
              <a:rPr lang="zh-CN" altLang="en-US" sz="800" b="1"/>
              <a:t>华润建筑有限公司</a:t>
            </a:r>
            <a:endParaRPr lang="zh-CN" altLang="en-US" sz="800" b="1"/>
          </a:p>
          <a:p>
            <a:pPr algn="l"/>
            <a:r>
              <a:rPr lang="zh-CN" altLang="en-US" sz="800" b="1"/>
              <a:t>中国建筑第二工程局公司</a:t>
            </a:r>
            <a:endParaRPr lang="zh-CN" altLang="en-US" sz="800" b="1"/>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主题​​">
  <a:themeElements>
    <a:clrScheme name="Waveform">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bg1">
            <a:lumMod val="95000"/>
          </a:schemeClr>
        </a:solidFill>
        <a:ln>
          <a:solidFill>
            <a:schemeClr val="bg1">
              <a:lumMod val="75000"/>
            </a:schemeClr>
          </a:solidFill>
        </a:ln>
      </a:spPr>
      <a:bodyPr rtlCol="0" anchor="ctr"/>
      <a:lstStyle>
        <a:defPPr defTabSz="622300">
          <a:lnSpc>
            <a:spcPct val="90000"/>
          </a:lnSpc>
          <a:spcAft>
            <a:spcPct val="35000"/>
          </a:spcAft>
          <a:defRPr sz="1600" dirty="0">
            <a:solidFill>
              <a:schemeClr val="accent2"/>
            </a:solidFill>
            <a:latin typeface="+mn-ea"/>
          </a:defRPr>
        </a:defPPr>
      </a:lstStyle>
      <a:style>
        <a:lnRef idx="1">
          <a:schemeClr val="accent1"/>
        </a:lnRef>
        <a:fillRef idx="0">
          <a:schemeClr val="accent1"/>
        </a:fillRef>
        <a:effectRef idx="0">
          <a:schemeClr val="accent1"/>
        </a:effectRef>
        <a:fontRef idx="minor">
          <a:schemeClr val="tx1"/>
        </a:fontRef>
      </a:style>
    </a:spDef>
  </a:objectDefaul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
      <a:dk1>
        <a:srgbClr val="000000"/>
      </a:dk1>
      <a:lt1>
        <a:srgbClr val="FFFFFF"/>
      </a:lt1>
      <a:dk2>
        <a:srgbClr val="FE0606"/>
      </a:dk2>
      <a:lt2>
        <a:srgbClr val="CECECE"/>
      </a:lt2>
      <a:accent1>
        <a:srgbClr val="97C3FF"/>
      </a:accent1>
      <a:accent2>
        <a:srgbClr val="4C7797"/>
      </a:accent2>
      <a:accent3>
        <a:srgbClr val="FFFFFF"/>
      </a:accent3>
      <a:accent4>
        <a:srgbClr val="000000"/>
      </a:accent4>
      <a:accent5>
        <a:srgbClr val="C9DEFF"/>
      </a:accent5>
      <a:accent6>
        <a:srgbClr val="446B88"/>
      </a:accent6>
      <a:hlink>
        <a:srgbClr val="C0DBE6"/>
      </a:hlink>
      <a:folHlink>
        <a:srgbClr val="315080"/>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Fan</Template>
  <TotalTime>0</TotalTime>
  <Words>5057</Words>
  <Application>WPS 演示</Application>
  <PresentationFormat>全屏显示(16:9)</PresentationFormat>
  <Paragraphs>257</Paragraphs>
  <Slides>14</Slides>
  <Notes>0</Notes>
  <HiddenSlides>0</HiddenSlides>
  <MMClips>0</MMClips>
  <ScaleCrop>false</ScaleCrop>
  <HeadingPairs>
    <vt:vector size="6" baseType="variant">
      <vt:variant>
        <vt:lpstr>已用的字体</vt:lpstr>
      </vt:variant>
      <vt:variant>
        <vt:i4>19</vt:i4>
      </vt:variant>
      <vt:variant>
        <vt:lpstr>主题</vt:lpstr>
      </vt:variant>
      <vt:variant>
        <vt:i4>1</vt:i4>
      </vt:variant>
      <vt:variant>
        <vt:lpstr>幻灯片标题</vt:lpstr>
      </vt:variant>
      <vt:variant>
        <vt:i4>14</vt:i4>
      </vt:variant>
    </vt:vector>
  </HeadingPairs>
  <TitlesOfParts>
    <vt:vector size="34" baseType="lpstr">
      <vt:lpstr>Arial</vt:lpstr>
      <vt:lpstr>宋体</vt:lpstr>
      <vt:lpstr>Wingdings</vt:lpstr>
      <vt:lpstr>Calibri</vt:lpstr>
      <vt:lpstr>微软雅黑</vt:lpstr>
      <vt:lpstr>华文隶书</vt:lpstr>
      <vt:lpstr>华文新魏</vt:lpstr>
      <vt:lpstr>楷体</vt:lpstr>
      <vt:lpstr>Times New Roman</vt:lpstr>
      <vt:lpstr>Arial Black</vt:lpstr>
      <vt:lpstr>华文中宋</vt:lpstr>
      <vt:lpstr>黑体</vt:lpstr>
      <vt:lpstr>华文琥珀</vt:lpstr>
      <vt:lpstr>Wingdings</vt:lpstr>
      <vt:lpstr>华文细黑</vt:lpstr>
      <vt:lpstr>仿宋_GB2312</vt:lpstr>
      <vt:lpstr>仿宋</vt:lpstr>
      <vt:lpstr>Haettenschweiler</vt:lpstr>
      <vt:lpstr>Arial Unicode MS</vt:lpstr>
      <vt:lpstr>Office 主题​​</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Delphi</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User</dc:creator>
  <cp:lastModifiedBy>智慧工地（智能雾炮）</cp:lastModifiedBy>
  <cp:revision>693</cp:revision>
  <dcterms:created xsi:type="dcterms:W3CDTF">2012-11-05T12:06:00Z</dcterms:created>
  <dcterms:modified xsi:type="dcterms:W3CDTF">2021-04-06T05:16:21Z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2052-11.1.0.10356</vt:lpwstr>
  </property>
  <property fmtid="{D5CDD505-2E9C-101B-9397-08002B2CF9AE}" pid="3" name="ICV">
    <vt:lpwstr>6C1D9EEA12B847CDAC3925CA425BE6EA</vt:lpwstr>
  </property>
</Properties>
</file>