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7932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1845" y="317500"/>
            <a:ext cx="13686790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工程监理企业资质认定（综合、专业甲级除外）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7957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129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对社保缴纳情况，注册人员数量存在问题的予以受理。 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严格执行监理企业资质标准。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对注册人员，技术负责人、企业业绩存在问题的予以受理。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监理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210" name="椭圆 2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矩形 22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  <a:endCxn id="222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  <a:endCxn id="20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51" name="直接箭头连接符 25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55" name="直接箭头连接符 25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58" name="直接箭头连接符 257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61" name="直接箭头连接符 260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851</Words>
  <Application>WPS 演示</Application>
  <PresentationFormat>自定义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监理资质审批流程图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34</cp:revision>
  <dcterms:created xsi:type="dcterms:W3CDTF">2020-11-30T06:28:00Z</dcterms:created>
  <dcterms:modified xsi:type="dcterms:W3CDTF">2020-12-23T09:26:39Z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