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64"/>
        <p:guide pos="47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房地产开发企业资质变更流程图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839470" y="1459865"/>
            <a:ext cx="512826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6841490" y="1459865"/>
            <a:ext cx="438912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545060" y="1459865"/>
            <a:ext cx="1538605" cy="119380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839470" y="1617345"/>
            <a:ext cx="512826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6842125" y="1617345"/>
            <a:ext cx="438912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545695" y="1617345"/>
            <a:ext cx="1538605" cy="467995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2591435" y="155829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申请及受理阶段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8264208" y="1564958"/>
            <a:ext cx="154463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审核阶段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545378" y="1573848"/>
            <a:ext cx="154622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成果阶段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2432050" y="183927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8105458" y="1851978"/>
            <a:ext cx="1862137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679998" y="1840548"/>
            <a:ext cx="1304925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7758430"/>
            <a:ext cx="4171950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对符合条件的不予受理，不说明原因；对不符合条件的予以受理；对要件不全的，不能一次性告知所需材料。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1.严格按照房地产开发企业资质管理规定进行审核。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2.实行网上受理，及时公开受理信息。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3.加强监督，接受投诉举报。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3989705" y="422021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7" name="矩形 46"/>
          <p:cNvSpPr/>
          <p:nvPr/>
        </p:nvSpPr>
        <p:spPr>
          <a:xfrm>
            <a:off x="1139508" y="422021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045268" y="4456748"/>
            <a:ext cx="1341437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补齐（要件）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238885" y="4520248"/>
            <a:ext cx="1339850" cy="3067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不受理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9508" y="265207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991610" y="265207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693910" y="2645728"/>
            <a:ext cx="153797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2545695" y="2671128"/>
            <a:ext cx="153797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842125" y="2652713"/>
            <a:ext cx="153797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5488940" y="7758430"/>
            <a:ext cx="4171950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不执行房地产开发企业资质管理规定，违规审核，逾期办理，徇私谋利，可能产生应予批准而未通过或不符合条件批准通过的后果。</a:t>
            </a:r>
            <a:endParaRPr lang="en-US" altLang="zh-CN" sz="14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1.严格按照房地产开发企业资质管理规定进行审核。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2.实行网上受理，及时公开受理信息。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3.加强监督，接受投诉举报。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3" name="文本框 105"/>
          <p:cNvSpPr txBox="1">
            <a:spLocks noChangeArrowheads="1"/>
          </p:cNvSpPr>
          <p:nvPr/>
        </p:nvSpPr>
        <p:spPr bwMode="auto">
          <a:xfrm>
            <a:off x="10047605" y="7758430"/>
            <a:ext cx="4363085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不认真审查受理、审核意见，违法违规批准决定。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1.严格按照房地产开发企业资质管理规定进行审核。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2.实行网上受理，及时公开受理信息。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400">
                <a:latin typeface="微软雅黑" panose="020B0503020204020204" charset="-122"/>
                <a:ea typeface="微软雅黑" panose="020B0503020204020204" charset="-122"/>
              </a:rPr>
              <a:t>3.加强监督，接受投诉举报。</a:t>
            </a:r>
            <a:endParaRPr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839470" y="215201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2" name="直接箭头连接符 21"/>
          <p:cNvCxnSpPr/>
          <p:nvPr/>
        </p:nvCxnSpPr>
        <p:spPr>
          <a:xfrm>
            <a:off x="8590280" y="4723765"/>
            <a:ext cx="891540" cy="127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237933" y="3023553"/>
            <a:ext cx="1341437" cy="306705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企业申请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89083" y="3023553"/>
            <a:ext cx="1341437" cy="306705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受  理 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53568" y="3031173"/>
            <a:ext cx="1341437" cy="306705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  核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92018" y="3018473"/>
            <a:ext cx="1341437" cy="306705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审批决定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643803" y="2885123"/>
            <a:ext cx="1341437" cy="521970"/>
          </a:xfrm>
          <a:prstGeom prst="rect">
            <a:avLst/>
          </a:prstGeom>
          <a:noFill/>
        </p:spPr>
        <p:txBody>
          <a:bodyPr>
            <a:sp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制定决定书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办理资质补办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8" name="组合 151"/>
          <p:cNvGrpSpPr/>
          <p:nvPr/>
        </p:nvGrpSpPr>
        <p:grpSpPr bwMode="auto">
          <a:xfrm>
            <a:off x="5151120" y="2977833"/>
            <a:ext cx="279400" cy="337053"/>
            <a:chOff x="11393" y="9902"/>
            <a:chExt cx="555" cy="670"/>
          </a:xfrm>
        </p:grpSpPr>
        <p:sp>
          <p:nvSpPr>
            <p:cNvPr id="9" name="椭圆 8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1" name="组合 151"/>
          <p:cNvGrpSpPr/>
          <p:nvPr/>
        </p:nvGrpSpPr>
        <p:grpSpPr bwMode="auto">
          <a:xfrm>
            <a:off x="7997825" y="2994978"/>
            <a:ext cx="279400" cy="337053"/>
            <a:chOff x="11393" y="9902"/>
            <a:chExt cx="555" cy="670"/>
          </a:xfrm>
        </p:grpSpPr>
        <p:sp>
          <p:nvSpPr>
            <p:cNvPr id="12" name="椭圆 11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4" name="组合 151"/>
          <p:cNvGrpSpPr/>
          <p:nvPr/>
        </p:nvGrpSpPr>
        <p:grpSpPr bwMode="auto">
          <a:xfrm>
            <a:off x="10912475" y="2977833"/>
            <a:ext cx="279400" cy="336550"/>
            <a:chOff x="11393" y="9902"/>
            <a:chExt cx="555" cy="669"/>
          </a:xfrm>
        </p:grpSpPr>
        <p:sp>
          <p:nvSpPr>
            <p:cNvPr id="15" name="椭圆 14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9" name="直接箭头连接符 18"/>
          <p:cNvCxnSpPr/>
          <p:nvPr/>
        </p:nvCxnSpPr>
        <p:spPr>
          <a:xfrm>
            <a:off x="2892425" y="3185160"/>
            <a:ext cx="942340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1412855" y="3194685"/>
            <a:ext cx="942340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8593455" y="3191510"/>
            <a:ext cx="942340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5740400" y="3188335"/>
            <a:ext cx="942340" cy="317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H="1" flipV="1">
            <a:off x="5102225" y="3769360"/>
            <a:ext cx="635" cy="40322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316220" y="3812540"/>
            <a:ext cx="7143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补 齐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913380" y="4220210"/>
            <a:ext cx="9544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补 不 齐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flipH="1" flipV="1">
            <a:off x="2940050" y="4719955"/>
            <a:ext cx="901065" cy="381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6838950" y="4220845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4" name="文本框 43"/>
          <p:cNvSpPr txBox="1"/>
          <p:nvPr/>
        </p:nvSpPr>
        <p:spPr>
          <a:xfrm>
            <a:off x="6940233" y="4463733"/>
            <a:ext cx="1341437" cy="52197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通知申请人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补充材料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 flipH="1" flipV="1">
            <a:off x="7997190" y="3780155"/>
            <a:ext cx="635" cy="40322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7204710" y="3769360"/>
            <a:ext cx="0" cy="39306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259195" y="3597275"/>
            <a:ext cx="57975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要件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内容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缺失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148320" y="3812540"/>
            <a:ext cx="7143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补 全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427720" y="4915535"/>
            <a:ext cx="13373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不能补全材料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693910" y="4223385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54" name="文本框 53"/>
          <p:cNvSpPr txBox="1"/>
          <p:nvPr/>
        </p:nvSpPr>
        <p:spPr>
          <a:xfrm>
            <a:off x="9764713" y="4355783"/>
            <a:ext cx="1341437" cy="737235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不予审批，说明不予审批的原因</a:t>
            </a:r>
            <a:endParaRPr lang="zh-CN" altLang="en-US" sz="14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609580" y="3855720"/>
            <a:ext cx="11880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审批未通过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10463530" y="3769360"/>
            <a:ext cx="0" cy="39306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333875" y="3785235"/>
            <a:ext cx="0" cy="39306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3199130" y="3828415"/>
            <a:ext cx="93726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材料不齐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1141095" y="611759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1187768" y="6446838"/>
            <a:ext cx="1443037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一、资质变更通过辽宁省房地产业信用信息系统在网上填报变更申请。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908493" y="57670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947795" y="611759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文本框 60"/>
          <p:cNvSpPr txBox="1">
            <a:spLocks noChangeArrowheads="1"/>
          </p:cNvSpPr>
          <p:nvPr/>
        </p:nvSpPr>
        <p:spPr bwMode="auto">
          <a:xfrm>
            <a:off x="3994468" y="6446838"/>
            <a:ext cx="1443037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二、申请材料：资质证书正副本、营业执照、变更登记核准通知书。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4715193" y="57670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6791325" y="6117590"/>
            <a:ext cx="4440555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文本框 60"/>
          <p:cNvSpPr txBox="1">
            <a:spLocks noChangeArrowheads="1"/>
          </p:cNvSpPr>
          <p:nvPr/>
        </p:nvSpPr>
        <p:spPr bwMode="auto">
          <a:xfrm>
            <a:off x="6838315" y="6447155"/>
            <a:ext cx="429450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eaLnBrk="1" latinLnBrk="0" hangingPunct="1">
              <a:lnSpc>
                <a:spcPct val="150000"/>
              </a:lnSpc>
            </a:pP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岗位设立及审批时限：实行三级审批即审批处工作人员受理，处长审核，主管领导审批。申报材料符合要求即办。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9096058" y="57670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574</Words>
  <Application>WPS 演示</Application>
  <PresentationFormat>自定义</PresentationFormat>
  <Paragraphs>84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房地产开发企业资质变更流程图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松</cp:lastModifiedBy>
  <cp:revision>20</cp:revision>
  <dcterms:created xsi:type="dcterms:W3CDTF">2020-11-30T06:28:00Z</dcterms:created>
  <dcterms:modified xsi:type="dcterms:W3CDTF">2020-12-18T07:14:50Z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2052-11.8.2.9067</vt:lpwstr>
  </property>
</Properties>
</file>