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1104265"/>
            <a:ext cx="6673850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外省工程造价咨询企业跨省承接业务备案流程图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12470" y="1873250"/>
            <a:ext cx="214884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321685" y="1866900"/>
            <a:ext cx="556069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9465310" y="1860550"/>
            <a:ext cx="248412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608243" y="187134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12470" y="2090420"/>
            <a:ext cx="214884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345815" y="2090420"/>
            <a:ext cx="556069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9465310" y="2054225"/>
            <a:ext cx="248348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636818" y="205390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963930" y="205422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提交申请</a:t>
            </a:r>
            <a:endParaRPr lang="en-US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233353" y="2053908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11703" y="197008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三级复核阶段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701588" y="199231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备案阶段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855980" y="231298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211445" y="2360930"/>
            <a:ext cx="18522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716453" y="2276793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822238" y="2243773"/>
            <a:ext cx="13049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5355" y="7780020"/>
            <a:ext cx="2752090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不按规定程序及要求审核材料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对不符合法定形式和条件的材料予以受理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对符合法定形式和条件的材料不予以受理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无故拒绝或拖延材料的审核</a:t>
            </a:r>
            <a:r>
              <a:rPr lang="zh-CN" altLang="zh-CN" sz="10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0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一次性告知制度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工作台账制度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审核人员现场签字确认制度</a:t>
            </a:r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3930" y="4025900"/>
            <a:ext cx="2003425" cy="26396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321685" y="4025265"/>
            <a:ext cx="1536700" cy="26403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161530" y="5616575"/>
            <a:ext cx="174498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211128" y="402494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465310" y="3931920"/>
            <a:ext cx="2365375" cy="27203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233670" y="561117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2967355" y="548417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936808" y="465804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6749415" y="4642485"/>
            <a:ext cx="2654300" cy="158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848793" y="609187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4912995" y="609155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>
            <a:off x="3360420" y="4025900"/>
            <a:ext cx="279400" cy="337053"/>
            <a:chOff x="11393" y="9902"/>
            <a:chExt cx="555" cy="670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7" name="组合 151"/>
          <p:cNvGrpSpPr/>
          <p:nvPr/>
        </p:nvGrpSpPr>
        <p:grpSpPr bwMode="auto">
          <a:xfrm>
            <a:off x="9532580" y="4025691"/>
            <a:ext cx="279400" cy="337053"/>
            <a:chOff x="10819" y="12659"/>
            <a:chExt cx="555" cy="670"/>
          </a:xfrm>
        </p:grpSpPr>
        <p:sp>
          <p:nvSpPr>
            <p:cNvPr id="153" name="椭圆 152"/>
            <p:cNvSpPr/>
            <p:nvPr/>
          </p:nvSpPr>
          <p:spPr>
            <a:xfrm>
              <a:off x="10819" y="12694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0924" y="12659"/>
              <a:ext cx="346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145540" y="4227195"/>
            <a:ext cx="1438275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外省工程造价咨询企业跨省在我市承接业务的，自承接业务之日起30日内到沈阳市政务审批大厅提交业务备案申请</a:t>
            </a:r>
            <a:endParaRPr lang="en-US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3425825" y="4658360"/>
            <a:ext cx="1328420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窗口工作人员现场受理申请后当场核对相关材料</a:t>
            </a:r>
            <a:endParaRPr lang="en-US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5342255" y="5938520"/>
            <a:ext cx="11271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材料不齐全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5455285" y="4351655"/>
            <a:ext cx="104965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材料齐全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732645" y="4667250"/>
            <a:ext cx="183070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受理材料后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经窗口受理人员材料一级初审签字、行政审批处长二级复核签字、分管局长三级复审签字</a:t>
            </a:r>
            <a:endParaRPr lang="en-US" altLang="zh-CN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7161530" y="5659755"/>
            <a:ext cx="1750060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当场告之企业存在的问题，补齐相关材料后可重新申请备案</a:t>
            </a:r>
            <a:endParaRPr lang="en-US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7304088" y="7779703"/>
            <a:ext cx="301307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不按法定形式及要求复核签字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对不符合法定形式及标准的予以签字备案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对符合法定形式及标准的不予以签字备案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0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三级复核签字制度：</a:t>
            </a:r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审核材料的人员设为三人，大厅受理人是一级初审，行政审批处处长二级复核，分管局长三级复审。审核人员均要在相关材料上签字确认。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12470" y="3145790"/>
            <a:ext cx="13693775" cy="439991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2505055" y="3945255"/>
            <a:ext cx="1769745" cy="27203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12608560" y="4491990"/>
            <a:ext cx="1562735" cy="1599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纸版材料复印件签字盖章存档备查，咨询合同原件上加盖“备案”专用章，留一份存档，其余合同原件返还企业 。</a:t>
            </a:r>
            <a:endParaRPr lang="en-US" altLang="zh-CN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1815445" y="5480050"/>
            <a:ext cx="689610" cy="444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7918450" y="6536690"/>
            <a:ext cx="5715" cy="6673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4036695" y="7204075"/>
            <a:ext cx="38874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4090035" y="6617970"/>
            <a:ext cx="0" cy="58610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WPS 演示</Application>
  <PresentationFormat>自定义</PresentationFormat>
  <Paragraphs>55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外省工程造价咨询企业跨省承接业务备案       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23</cp:revision>
  <dcterms:created xsi:type="dcterms:W3CDTF">2020-11-30T06:28:00Z</dcterms:created>
  <dcterms:modified xsi:type="dcterms:W3CDTF">2020-12-22T06:55:10Z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