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建筑起重机械备案流程图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551243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35695" y="1411605"/>
            <a:ext cx="550989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sym typeface="+mn-ea"/>
              </a:rPr>
              <a:t>申报阶段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0823258" y="137318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审查决定阶段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0562908" y="1640523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19480" y="8129588"/>
            <a:ext cx="301307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</a:rPr>
              <a:t>对资料不齐全的予以受理。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对资料不合规的予以受理。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3.</a:t>
            </a:r>
            <a:r>
              <a:rPr lang="zh-CN" altLang="en-US" sz="1200">
                <a:latin typeface="微软雅黑" panose="020B0503020204020204" charset="-122"/>
              </a:rPr>
              <a:t>对资料齐全、合规的不予受理。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4.</a:t>
            </a:r>
            <a:r>
              <a:rPr lang="zh-CN" altLang="en-US" sz="1200">
                <a:latin typeface="微软雅黑" panose="020B0503020204020204" charset="-122"/>
              </a:rPr>
              <a:t>故意推诿、刁难申请人。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实施多级的审批管理制度。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听取企业、群众意见。</a:t>
            </a:r>
            <a:endParaRPr lang="zh-CN" altLang="en-US" sz="1200">
              <a:latin typeface="微软雅黑" panose="020B050302020402020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1352550" y="3997325"/>
            <a:ext cx="257746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576421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6516370" y="3413125"/>
            <a:ext cx="0" cy="61912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1652905" y="4268470"/>
            <a:ext cx="200723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一次性告知产权单位补充完善资料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767330" y="362172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446655"/>
            <a:ext cx="350964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6167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9190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655"/>
            <a:ext cx="32746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655"/>
            <a:ext cx="125412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267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557125" y="294703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>
            <a:off x="6626225" y="2541270"/>
            <a:ext cx="279400" cy="337053"/>
            <a:chOff x="11393" y="9902"/>
            <a:chExt cx="555" cy="670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7" name="组合 151"/>
          <p:cNvGrpSpPr/>
          <p:nvPr/>
        </p:nvGrpSpPr>
        <p:grpSpPr bwMode="auto">
          <a:xfrm>
            <a:off x="13710920" y="2523808"/>
            <a:ext cx="279400" cy="337053"/>
            <a:chOff x="11393" y="9902"/>
            <a:chExt cx="555" cy="670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905" y="2809875"/>
            <a:ext cx="26416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产权单位申报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240655" y="2787650"/>
            <a:ext cx="230378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受理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领导审批</a:t>
            </a:r>
            <a:endParaRPr lang="zh-CN" altLang="zh-CN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025505" y="2787650"/>
            <a:ext cx="131572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发放《备案证》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5" y="2820670"/>
            <a:ext cx="8509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档案归档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63613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914900" y="6557963"/>
            <a:ext cx="1444625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6888163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891588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0863263" y="656590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2996863" y="656590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法规对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桥（门）式起重机无报废年限要求，备案存档资料保存时限长，容易丢失。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年度汇总后</a:t>
            </a:r>
            <a:r>
              <a:rPr lang="zh-CN" altLang="zh-CN" sz="1200">
                <a:latin typeface="微软雅黑" panose="020B0503020204020204" charset="-122"/>
              </a:rPr>
              <a:t>移交档案管理部门保存。</a:t>
            </a:r>
            <a:endParaRPr lang="zh-CN" altLang="zh-CN" sz="1200">
              <a:latin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374904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H="1" flipV="1">
            <a:off x="3437255" y="3446780"/>
            <a:ext cx="19685" cy="5499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732655" y="2018665"/>
            <a:ext cx="374904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28710" y="2073275"/>
            <a:ext cx="551624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27480" y="363569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不符合要求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00500" y="2569528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40730" y="4303395"/>
            <a:ext cx="135191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办理人出具《受理凭证》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135505" y="3451225"/>
            <a:ext cx="0" cy="5461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93750" y="5849620"/>
            <a:ext cx="13451205" cy="12947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60"/>
          <p:cNvSpPr txBox="1">
            <a:spLocks noChangeArrowheads="1"/>
          </p:cNvSpPr>
          <p:nvPr/>
        </p:nvSpPr>
        <p:spPr bwMode="auto">
          <a:xfrm>
            <a:off x="802005" y="5849620"/>
            <a:ext cx="1344803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提报要件内容：</a:t>
            </a:r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1.产权单位法人营业执照副本；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2.特种设备制造许可证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（出厂日期在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2006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年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10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月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日以前或出厂日期在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2014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年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月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日以后的建筑起重机械，可不提供制造监督检验证明）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3.产品合格证；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4.制造监督检验证明；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5.建筑起重机械设备购销合同、发票或相应有效凭证；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640965" y="5426075"/>
            <a:ext cx="0" cy="4102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WPS 演示</Application>
  <PresentationFormat>自定义</PresentationFormat>
  <Paragraphs>99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Calibri Light</vt:lpstr>
      <vt:lpstr>Courier New</vt:lpstr>
      <vt:lpstr>微软雅黑</vt:lpstr>
      <vt:lpstr>黑体</vt:lpstr>
      <vt:lpstr>Calibri</vt:lpstr>
      <vt:lpstr>Lucida Sans Unicode</vt:lpstr>
      <vt:lpstr>Arial Unicode MS</vt:lpstr>
      <vt:lpstr>Office 主题</vt:lpstr>
      <vt:lpstr>建筑起重机械备案流程图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17</cp:revision>
  <dcterms:created xsi:type="dcterms:W3CDTF">2020-11-30T06:28:00Z</dcterms:created>
  <dcterms:modified xsi:type="dcterms:W3CDTF">2020-12-22T05:37:10Z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2052-11.1.0.9739</vt:lpwstr>
  </property>
</Properties>
</file>