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建设工程质量检测机构资质核准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8256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/>
          <p:nvPr/>
        </p:nvGrpSpPr>
        <p:grpSpPr bwMode="auto">
          <a:xfrm>
            <a:off x="1640681" y="5774126"/>
            <a:ext cx="4038600" cy="296863"/>
            <a:chOff x="2589" y="10822"/>
            <a:chExt cx="63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、对社保缴纳情况，注册人员、非注册人员数量存在问题的予以受理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执行检测机构企业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对注册人员、非注册人员，技术负责人、企业业绩存在问题的予以受理</a:t>
            </a:r>
            <a:r>
              <a:rPr lang="zh-CN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执行检测机构企业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7" name="直接箭头连接符 6"/>
          <p:cNvCxnSpPr/>
          <p:nvPr/>
        </p:nvCxnSpPr>
        <p:spPr>
          <a:xfrm>
            <a:off x="987107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1160018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162" name="直接连接符 16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171" name="矩形 17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174" name="矩形 17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177" name="矩形 17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81" name="矩形 18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4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5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6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7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8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9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0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91" name="直接连接符 19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95" name="矩形 19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7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8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9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0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" name="文本框 201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18" name="直接箭头连接符 217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4" name="直接箭头连接符 223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肘形连接符 228"/>
          <p:cNvCxnSpPr>
            <a:stCxn id="202" idx="1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2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213" name="椭圆 21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17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5339715" y="3571240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1" name="直接箭头连接符 22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矩形 22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5" name="矩形 224"/>
          <p:cNvSpPr/>
          <p:nvPr/>
        </p:nvSpPr>
        <p:spPr>
          <a:xfrm>
            <a:off x="5459095" y="4098925"/>
            <a:ext cx="92519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5458460" y="4419600"/>
            <a:ext cx="92519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专家出具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评审意见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7" name="直接箭头连接符 226"/>
          <p:cNvCxnSpPr/>
          <p:nvPr/>
        </p:nvCxnSpPr>
        <p:spPr>
          <a:xfrm flipH="1">
            <a:off x="59142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肘形连接符 227"/>
          <p:cNvCxnSpPr>
            <a:stCxn id="226" idx="3"/>
            <a:endCxn id="222" idx="2"/>
          </p:cNvCxnSpPr>
          <p:nvPr/>
        </p:nvCxnSpPr>
        <p:spPr>
          <a:xfrm flipV="1">
            <a:off x="6383655" y="3451225"/>
            <a:ext cx="1482090" cy="116776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矩形 230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矩形 231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33" name="直接箭头连接符 232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文本框 235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7" name="直接箭头连接符 23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矩形 237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2" name="直接箭头连接符 241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矩形 24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文本框 24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6" name="肘形连接符 245"/>
          <p:cNvCxnSpPr>
            <a:endCxn id="231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8" name="肘形连接符 247"/>
          <p:cNvCxnSpPr>
            <a:endCxn id="24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肘形连接符 248"/>
          <p:cNvCxnSpPr>
            <a:endCxn id="238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矩形 249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4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6" name="矩形 255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9" name="矩形 258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8" name="直接箭头连接符 57"/>
          <p:cNvCxnSpPr/>
          <p:nvPr/>
        </p:nvCxnSpPr>
        <p:spPr>
          <a:xfrm>
            <a:off x="793242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823</Words>
  <Application>WPS 演示</Application>
  <PresentationFormat>自定义</PresentationFormat>
  <Paragraphs>105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检测机构资质审批流程图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31</cp:revision>
  <dcterms:created xsi:type="dcterms:W3CDTF">2020-11-30T06:28:00Z</dcterms:created>
  <dcterms:modified xsi:type="dcterms:W3CDTF">2020-12-23T09:22:15Z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