
<file path=[Content_Types].xml><?xml version="1.0" encoding="utf-8"?>
<Types xmlns="http://schemas.openxmlformats.org/package/2006/content-types">
  <Default Extension="jpeg" ContentType="image/jpeg"/>
  <Default Extension="JPG" ContentType="image/.jp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docProps/custom.xml" ContentType="application/vnd.openxmlformats-officedocument.custom-properties+xml"/>
  <Override PartName="/ppt/handoutMasters/handoutMaster1.xml" ContentType="application/vnd.openxmlformats-officedocument.presentationml.handoutMaster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tableStyles.xml" ContentType="application/vnd.openxmlformats-officedocument.presentationml.tableStyles+xml"/>
  <Override PartName="/ppt/tags/tag1.xml" ContentType="application/vnd.openxmlformats-officedocument.presentationml.tags+xml"/>
  <Override PartName="/ppt/theme/theme1.xml" ContentType="application/vnd.openxmlformats-officedocument.theme+xml"/>
  <Override PartName="/ppt/theme/theme2.xml" ContentType="application/vnd.openxmlformats-officedocument.theme+xml"/>
  <Override PartName="/ppt/theme/theme3.xml" ContentType="application/vnd.openxmlformats-officedocument.theme+xml"/>
  <Override PartName="/ppt/viewProps.xml" ContentType="application/vnd.openxmlformats-officedocument.presentationml.viewProps+xml"/>
</Types>
</file>

<file path=_rels/.rels><?xml version="1.0" encoding="UTF-8" standalone="yes"?>
<Relationships xmlns="http://schemas.openxmlformats.org/package/2006/relationships"><Relationship Id="rId1" Type="http://schemas.openxmlformats.org/officeDocument/2006/relationships/officeDocument" Target="ppt/presentation.xml"/><Relationship Id="rId4" Type="http://schemas.openxmlformats.org/package/2006/relationships/metadata/thumbnail" Target="docProps/thumbnail.jpeg"/><Relationship Id="rId3" Type="http://schemas.openxmlformats.org/package/2006/relationships/metadata/core-properties" Target="docProps/core.xml"/><Relationship Id="rId2" Type="http://schemas.openxmlformats.org/officeDocument/2006/relationships/extended-properties" Target="docProps/app.xml"/><Relationship Id="rId5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notesMasterIdLst>
    <p:notesMasterId r:id="rId4"/>
  </p:notesMasterIdLst>
  <p:handoutMasterIdLst>
    <p:handoutMasterId r:id="rId5"/>
  </p:handoutMasterIdLst>
  <p:sldIdLst>
    <p:sldId id="256" r:id="rId3"/>
  </p:sldIdLst>
  <p:sldSz cx="15119350" cy="10691495"/>
  <p:notesSz cx="6797675" cy="9926320"/>
  <p:custDataLst>
    <p:tags r:id="rId9"/>
  </p:custDataLst>
  <p:defaultTextStyle>
    <a:defPPr>
      <a:defRPr lang="zh-CN"/>
    </a:defPPr>
    <a:lvl1pPr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1pPr>
    <a:lvl2pPr marL="4572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2pPr>
    <a:lvl3pPr marL="9144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3367" userDrawn="1">
          <p15:clr>
            <a:srgbClr val="A4A3A4"/>
          </p15:clr>
        </p15:guide>
        <p15:guide id="2" pos="4762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vertBarState="minimized">
    <p:restoredLeft sz="34587" autoAdjust="0"/>
    <p:restoredTop sz="87225" autoAdjust="0"/>
  </p:normalViewPr>
  <p:slideViewPr>
    <p:cSldViewPr snapToGrid="0">
      <p:cViewPr>
        <p:scale>
          <a:sx n="100" d="100"/>
          <a:sy n="100" d="100"/>
        </p:scale>
        <p:origin x="-72" y="810"/>
      </p:cViewPr>
      <p:guideLst>
        <p:guide orient="horz" pos="3367"/>
        <p:guide pos="4762"/>
      </p:guideLst>
    </p:cSldViewPr>
  </p:slideViewPr>
  <p:outlineViewPr>
    <p:cViewPr>
      <p:scale>
        <a:sx n="33" d="100"/>
        <a:sy n="33" d="100"/>
      </p:scale>
      <p:origin x="240" y="0"/>
    </p:cViewPr>
  </p:outlin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9" Type="http://schemas.openxmlformats.org/officeDocument/2006/relationships/tags" Target="tags/tag1.xml"/><Relationship Id="rId8" Type="http://schemas.openxmlformats.org/officeDocument/2006/relationships/tableStyles" Target="tableStyles.xml"/><Relationship Id="rId7" Type="http://schemas.openxmlformats.org/officeDocument/2006/relationships/viewProps" Target="viewProps.xml"/><Relationship Id="rId6" Type="http://schemas.openxmlformats.org/officeDocument/2006/relationships/presProps" Target="presProps.xml"/><Relationship Id="rId5" Type="http://schemas.openxmlformats.org/officeDocument/2006/relationships/handoutMaster" Target="handoutMasters/handoutMaster1.xml"/><Relationship Id="rId4" Type="http://schemas.openxmlformats.org/officeDocument/2006/relationships/notesMaster" Target="notesMasters/notesMaster1.xml"/><Relationship Id="rId3" Type="http://schemas.openxmlformats.org/officeDocument/2006/relationships/slide" Target="slides/slide1.xml"/><Relationship Id="rId2" Type="http://schemas.openxmlformats.org/officeDocument/2006/relationships/theme" Target="theme/theme1.xml"/><Relationship Id="rId1" Type="http://schemas.openxmlformats.org/officeDocument/2006/relationships/slideMaster" Target="slideMasters/slideMaster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页眉占位符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45659" cy="49804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190"/>
            </a:lvl1pPr>
          </a:lstStyle>
          <a:p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sz="quarter" idx="1"/>
          </p:nvPr>
        </p:nvSpPr>
        <p:spPr>
          <a:xfrm>
            <a:off x="3850443" y="0"/>
            <a:ext cx="2945659" cy="49804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190"/>
            </a:lvl1pPr>
          </a:lstStyle>
          <a:p>
            <a:fld id="{0F9B84EA-7D68-4D60-9CB1-D50884785D1C}" type="datetimeFigureOut">
              <a:rPr lang="zh-CN" altLang="en-US" smtClean="0"/>
            </a:fld>
            <a:endParaRPr lang="zh-CN" altLang="en-US"/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2"/>
          </p:nvPr>
        </p:nvSpPr>
        <p:spPr>
          <a:xfrm>
            <a:off x="0" y="9428281"/>
            <a:ext cx="2945659" cy="498039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190"/>
            </a:lvl1pPr>
          </a:lstStyle>
          <a:p>
            <a:endParaRPr lang="zh-CN" altLang="en-US"/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3"/>
          </p:nvPr>
        </p:nvSpPr>
        <p:spPr>
          <a:xfrm>
            <a:off x="3850443" y="9428281"/>
            <a:ext cx="2945659" cy="498039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190"/>
            </a:lvl1pPr>
          </a:lstStyle>
          <a:p>
            <a:fld id="{8D4E0FC9-F1F8-4FAE-9988-3BA365CFD46F}" type="slidenum">
              <a:rPr lang="zh-CN" altLang="en-US" smtClean="0"/>
            </a:fld>
            <a:endParaRPr lang="zh-CN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页眉占位符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45659" cy="49804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idx="1"/>
          </p:nvPr>
        </p:nvSpPr>
        <p:spPr>
          <a:xfrm>
            <a:off x="3850443" y="0"/>
            <a:ext cx="2945659" cy="49804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D2A48B96-639E-45A3-A0BA-2464DFDB1FAA}" type="datetimeFigureOut">
              <a:rPr lang="zh-CN" altLang="en-US" smtClean="0"/>
            </a:fld>
            <a:endParaRPr lang="zh-CN" altLang="en-US"/>
          </a:p>
        </p:txBody>
      </p:sp>
      <p:sp>
        <p:nvSpPr>
          <p:cNvPr id="4" name="幻灯片图像占位符 3"/>
          <p:cNvSpPr>
            <a:spLocks noGrp="1" noRot="1" noChangeAspect="1"/>
          </p:cNvSpPr>
          <p:nvPr>
            <p:ph type="sldImg" idx="2"/>
          </p:nvPr>
        </p:nvSpPr>
        <p:spPr>
          <a:xfrm>
            <a:off x="420942" y="1240790"/>
            <a:ext cx="5955792" cy="3350133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zh-CN" altLang="en-US"/>
          </a:p>
        </p:txBody>
      </p:sp>
      <p:sp>
        <p:nvSpPr>
          <p:cNvPr id="5" name="备注占位符 4"/>
          <p:cNvSpPr>
            <a:spLocks noGrp="1"/>
          </p:cNvSpPr>
          <p:nvPr>
            <p:ph type="body" sz="quarter" idx="3"/>
          </p:nvPr>
        </p:nvSpPr>
        <p:spPr>
          <a:xfrm>
            <a:off x="679768" y="4777042"/>
            <a:ext cx="5438140" cy="3908489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4"/>
          </p:nvPr>
        </p:nvSpPr>
        <p:spPr>
          <a:xfrm>
            <a:off x="0" y="9428281"/>
            <a:ext cx="2945659" cy="498039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5"/>
          </p:nvPr>
        </p:nvSpPr>
        <p:spPr>
          <a:xfrm>
            <a:off x="3850443" y="9428281"/>
            <a:ext cx="2945659" cy="498039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A6837353-30EB-4A48-80EB-173D804AEFBD}" type="slidenum">
              <a:rPr lang="zh-CN" altLang="en-US" smtClean="0"/>
            </a:fld>
            <a:endParaRPr lang="zh-CN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ctrTitle"/>
          </p:nvPr>
        </p:nvSpPr>
        <p:spPr>
          <a:xfrm>
            <a:off x="1890000" y="1749826"/>
            <a:ext cx="11340000" cy="3722400"/>
          </a:xfrm>
        </p:spPr>
        <p:txBody>
          <a:bodyPr anchor="b"/>
          <a:lstStyle>
            <a:lvl1pPr algn="ctr">
              <a:defRPr sz="9355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副标题 2"/>
          <p:cNvSpPr>
            <a:spLocks noGrp="1"/>
          </p:cNvSpPr>
          <p:nvPr>
            <p:ph type="subTitle" idx="1"/>
          </p:nvPr>
        </p:nvSpPr>
        <p:spPr>
          <a:xfrm>
            <a:off x="1890000" y="5615776"/>
            <a:ext cx="11340000" cy="2581424"/>
          </a:xfrm>
        </p:spPr>
        <p:txBody>
          <a:bodyPr/>
          <a:lstStyle>
            <a:lvl1pPr marL="0" indent="0" algn="ctr">
              <a:buNone/>
              <a:defRPr sz="3740"/>
            </a:lvl1pPr>
            <a:lvl2pPr marL="713105" indent="0" algn="ctr">
              <a:buNone/>
              <a:defRPr sz="3120"/>
            </a:lvl2pPr>
            <a:lvl3pPr marL="1425575" indent="0" algn="ctr">
              <a:buNone/>
              <a:defRPr sz="2805"/>
            </a:lvl3pPr>
            <a:lvl4pPr marL="2138680" indent="0" algn="ctr">
              <a:buNone/>
              <a:defRPr sz="2495"/>
            </a:lvl4pPr>
            <a:lvl5pPr marL="2851150" indent="0" algn="ctr">
              <a:buNone/>
              <a:defRPr sz="2495"/>
            </a:lvl5pPr>
            <a:lvl6pPr marL="3564255" indent="0" algn="ctr">
              <a:buNone/>
              <a:defRPr sz="2495"/>
            </a:lvl6pPr>
            <a:lvl7pPr marL="4276725" indent="0" algn="ctr">
              <a:buNone/>
              <a:defRPr sz="2495"/>
            </a:lvl7pPr>
            <a:lvl8pPr marL="4989830" indent="0" algn="ctr">
              <a:buNone/>
              <a:defRPr sz="2495"/>
            </a:lvl8pPr>
            <a:lvl9pPr marL="5702300" indent="0" algn="ctr">
              <a:buNone/>
              <a:defRPr sz="2495"/>
            </a:lvl9pPr>
          </a:lstStyle>
          <a:p>
            <a:r>
              <a:rPr lang="zh-CN" altLang="en-US" smtClean="0"/>
              <a:t>单击此处编辑母版副标题样式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43D4908-D66A-405E-B0FC-BBDD3D818F8D}" type="datetimeFigureOut">
              <a:rPr lang="zh-CN" altLang="en-US"/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64152B4-F787-4491-830D-3DC76467080E}" type="slidenum">
              <a:rPr lang="zh-CN" altLang="en-US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objOnly" preserve="1">
  <p:cSld name="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内容占位符 1"/>
          <p:cNvSpPr>
            <a:spLocks noGrp="1"/>
          </p:cNvSpPr>
          <p:nvPr>
            <p:ph/>
          </p:nvPr>
        </p:nvSpPr>
        <p:spPr>
          <a:xfrm>
            <a:off x="1039500" y="569250"/>
            <a:ext cx="13041000" cy="9060976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3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B73E46E-2EA1-434B-93B2-E936094E9EE1}" type="datetimeFigureOut">
              <a:rPr lang="zh-CN" altLang="en-US"/>
            </a:fld>
            <a:endParaRPr lang="zh-CN" altLang="en-US"/>
          </a:p>
        </p:txBody>
      </p:sp>
      <p:sp>
        <p:nvSpPr>
          <p:cNvPr id="4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5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C1CF558E-25D6-4928-AB17-8E8351A2E064}" type="slidenum">
              <a:rPr lang="zh-CN" altLang="en-US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FF4B760-B303-4D5B-BA2D-BFC24C07E8F9}" type="datetimeFigureOut">
              <a:rPr lang="zh-CN" altLang="en-US"/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5FBFB16-3B9F-4AF0-8713-9B5B31C27A77}" type="slidenum">
              <a:rPr lang="zh-CN" altLang="en-US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1031625" y="2665576"/>
            <a:ext cx="13041000" cy="4447574"/>
          </a:xfrm>
        </p:spPr>
        <p:txBody>
          <a:bodyPr anchor="b"/>
          <a:lstStyle>
            <a:lvl1pPr>
              <a:defRPr sz="9355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1031625" y="7155226"/>
            <a:ext cx="13041000" cy="2338874"/>
          </a:xfrm>
        </p:spPr>
        <p:txBody>
          <a:bodyPr/>
          <a:lstStyle>
            <a:lvl1pPr marL="0" indent="0">
              <a:buNone/>
              <a:defRPr sz="3740">
                <a:solidFill>
                  <a:schemeClr val="tx1">
                    <a:tint val="75000"/>
                  </a:schemeClr>
                </a:solidFill>
              </a:defRPr>
            </a:lvl1pPr>
            <a:lvl2pPr marL="713105" indent="0">
              <a:buNone/>
              <a:defRPr sz="3120">
                <a:solidFill>
                  <a:schemeClr val="tx1">
                    <a:tint val="75000"/>
                  </a:schemeClr>
                </a:solidFill>
              </a:defRPr>
            </a:lvl2pPr>
            <a:lvl3pPr marL="1425575" indent="0">
              <a:buNone/>
              <a:defRPr sz="2805">
                <a:solidFill>
                  <a:schemeClr val="tx1">
                    <a:tint val="75000"/>
                  </a:schemeClr>
                </a:solidFill>
              </a:defRPr>
            </a:lvl3pPr>
            <a:lvl4pPr marL="2138680" indent="0">
              <a:buNone/>
              <a:defRPr sz="2495">
                <a:solidFill>
                  <a:schemeClr val="tx1">
                    <a:tint val="75000"/>
                  </a:schemeClr>
                </a:solidFill>
              </a:defRPr>
            </a:lvl4pPr>
            <a:lvl5pPr marL="2851150" indent="0">
              <a:buNone/>
              <a:defRPr sz="2495">
                <a:solidFill>
                  <a:schemeClr val="tx1">
                    <a:tint val="75000"/>
                  </a:schemeClr>
                </a:solidFill>
              </a:defRPr>
            </a:lvl5pPr>
            <a:lvl6pPr marL="3564255" indent="0">
              <a:buNone/>
              <a:defRPr sz="2495">
                <a:solidFill>
                  <a:schemeClr val="tx1">
                    <a:tint val="75000"/>
                  </a:schemeClr>
                </a:solidFill>
              </a:defRPr>
            </a:lvl6pPr>
            <a:lvl7pPr marL="4276725" indent="0">
              <a:buNone/>
              <a:defRPr sz="2495">
                <a:solidFill>
                  <a:schemeClr val="tx1">
                    <a:tint val="75000"/>
                  </a:schemeClr>
                </a:solidFill>
              </a:defRPr>
            </a:lvl7pPr>
            <a:lvl8pPr marL="4989830" indent="0">
              <a:buNone/>
              <a:defRPr sz="2495">
                <a:solidFill>
                  <a:schemeClr val="tx1">
                    <a:tint val="75000"/>
                  </a:schemeClr>
                </a:solidFill>
              </a:defRPr>
            </a:lvl8pPr>
            <a:lvl9pPr marL="5702300" indent="0">
              <a:buNone/>
              <a:defRPr sz="2495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0FB79DF-1646-46E3-8BE6-ACF6D96EADAC}" type="datetimeFigureOut">
              <a:rPr lang="zh-CN" altLang="en-US"/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A2FB829-2B5D-4CDD-BF82-6D16C6DA8043}" type="slidenum">
              <a:rPr lang="zh-CN" altLang="en-US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sz="half" idx="1"/>
          </p:nvPr>
        </p:nvSpPr>
        <p:spPr>
          <a:xfrm>
            <a:off x="1039500" y="2846250"/>
            <a:ext cx="6426000" cy="6783976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7654500" y="2846250"/>
            <a:ext cx="6426000" cy="6783976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C314B6D-5FFE-44FD-987D-629A3991919C}" type="datetimeFigureOut">
              <a:rPr lang="zh-CN" altLang="en-US"/>
            </a:fld>
            <a:endParaRPr lang="zh-CN" altLang="en-US"/>
          </a:p>
        </p:txBody>
      </p:sp>
      <p:sp>
        <p:nvSpPr>
          <p:cNvPr id="6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7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D74FF47B-8D1C-458B-9B4E-62544BCBE66D}" type="slidenum">
              <a:rPr lang="zh-CN" altLang="en-US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1041469" y="569250"/>
            <a:ext cx="13041000" cy="2066626"/>
          </a:xfrm>
        </p:spPr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1471787" y="2772683"/>
            <a:ext cx="6043999" cy="1284524"/>
          </a:xfrm>
        </p:spPr>
        <p:txBody>
          <a:bodyPr anchor="ctr"/>
          <a:lstStyle>
            <a:lvl1pPr marL="0" indent="0">
              <a:buNone/>
              <a:defRPr sz="4365"/>
            </a:lvl1pPr>
            <a:lvl2pPr marL="713105" indent="0">
              <a:buNone/>
              <a:defRPr sz="3740"/>
            </a:lvl2pPr>
            <a:lvl3pPr marL="1425575" indent="0">
              <a:buNone/>
              <a:defRPr sz="3120"/>
            </a:lvl3pPr>
            <a:lvl4pPr marL="2138680" indent="0">
              <a:buNone/>
              <a:defRPr sz="2805"/>
            </a:lvl4pPr>
            <a:lvl5pPr marL="2851150" indent="0">
              <a:buNone/>
              <a:defRPr sz="2805"/>
            </a:lvl5pPr>
            <a:lvl6pPr marL="3564255" indent="0">
              <a:buNone/>
              <a:defRPr sz="2805"/>
            </a:lvl6pPr>
            <a:lvl7pPr marL="4276725" indent="0">
              <a:buNone/>
              <a:defRPr sz="2805"/>
            </a:lvl7pPr>
            <a:lvl8pPr marL="4989830" indent="0">
              <a:buNone/>
              <a:defRPr sz="2805"/>
            </a:lvl8pPr>
            <a:lvl9pPr marL="5702300" indent="0">
              <a:buNone/>
              <a:defRPr sz="2805"/>
            </a:lvl9pPr>
          </a:lstStyle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1471787" y="4155473"/>
            <a:ext cx="6043999" cy="5494553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文本占位符 4"/>
          <p:cNvSpPr>
            <a:spLocks noGrp="1"/>
          </p:cNvSpPr>
          <p:nvPr>
            <p:ph type="body" sz="quarter" idx="3"/>
          </p:nvPr>
        </p:nvSpPr>
        <p:spPr>
          <a:xfrm>
            <a:off x="7759588" y="2772683"/>
            <a:ext cx="6073765" cy="1284524"/>
          </a:xfrm>
        </p:spPr>
        <p:txBody>
          <a:bodyPr anchor="ctr"/>
          <a:lstStyle>
            <a:lvl1pPr marL="0" indent="0">
              <a:buNone/>
              <a:defRPr sz="4365"/>
            </a:lvl1pPr>
            <a:lvl2pPr marL="713105" indent="0">
              <a:buNone/>
              <a:defRPr sz="3740"/>
            </a:lvl2pPr>
            <a:lvl3pPr marL="1425575" indent="0">
              <a:buNone/>
              <a:defRPr sz="3120"/>
            </a:lvl3pPr>
            <a:lvl4pPr marL="2138680" indent="0">
              <a:buNone/>
              <a:defRPr sz="2805"/>
            </a:lvl4pPr>
            <a:lvl5pPr marL="2851150" indent="0">
              <a:buNone/>
              <a:defRPr sz="2805"/>
            </a:lvl5pPr>
            <a:lvl6pPr marL="3564255" indent="0">
              <a:buNone/>
              <a:defRPr sz="2805"/>
            </a:lvl6pPr>
            <a:lvl7pPr marL="4276725" indent="0">
              <a:buNone/>
              <a:defRPr sz="2805"/>
            </a:lvl7pPr>
            <a:lvl8pPr marL="4989830" indent="0">
              <a:buNone/>
              <a:defRPr sz="2805"/>
            </a:lvl8pPr>
            <a:lvl9pPr marL="5702300" indent="0">
              <a:buNone/>
              <a:defRPr sz="2805"/>
            </a:lvl9pPr>
          </a:lstStyle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</p:txBody>
      </p:sp>
      <p:sp>
        <p:nvSpPr>
          <p:cNvPr id="6" name="内容占位符 5"/>
          <p:cNvSpPr>
            <a:spLocks noGrp="1"/>
          </p:cNvSpPr>
          <p:nvPr>
            <p:ph sz="quarter" idx="4"/>
          </p:nvPr>
        </p:nvSpPr>
        <p:spPr>
          <a:xfrm>
            <a:off x="7759588" y="4155473"/>
            <a:ext cx="6073765" cy="5494553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7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1F41AE4-20C0-4BCC-8083-F5F4B889456B}" type="datetimeFigureOut">
              <a:rPr lang="zh-CN" altLang="en-US"/>
            </a:fld>
            <a:endParaRPr lang="zh-CN" altLang="en-US"/>
          </a:p>
        </p:txBody>
      </p:sp>
      <p:sp>
        <p:nvSpPr>
          <p:cNvPr id="8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9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49EDD83-93F3-45A2-99A8-AC938E018B9D}" type="slidenum">
              <a:rPr lang="zh-CN" altLang="en-US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CDF0975-12D6-4777-AE36-0D6959BA2A20}" type="datetimeFigureOut">
              <a:rPr lang="zh-CN" altLang="en-US"/>
            </a:fld>
            <a:endParaRPr lang="zh-CN" altLang="en-US"/>
          </a:p>
        </p:txBody>
      </p:sp>
      <p:sp>
        <p:nvSpPr>
          <p:cNvPr id="4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5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389FAE2-8FDA-409F-A0E8-B229FD785489}" type="slidenum">
              <a:rPr lang="zh-CN" altLang="en-US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DF6BBE86-D202-4510-9AB9-AA0F94DCDF93}" type="datetimeFigureOut">
              <a:rPr lang="zh-CN" altLang="en-US"/>
            </a:fld>
            <a:endParaRPr lang="zh-CN" altLang="en-US"/>
          </a:p>
        </p:txBody>
      </p:sp>
      <p:sp>
        <p:nvSpPr>
          <p:cNvPr id="3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4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C40355F1-C8E5-4D44-B0E8-B66D42065B12}" type="slidenum">
              <a:rPr lang="zh-CN" altLang="en-US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1041469" y="712800"/>
            <a:ext cx="5165689" cy="2494800"/>
          </a:xfrm>
        </p:spPr>
        <p:txBody>
          <a:bodyPr anchor="b"/>
          <a:lstStyle>
            <a:lvl1pPr>
              <a:defRPr sz="499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图片占位符 2"/>
          <p:cNvSpPr>
            <a:spLocks noGrp="1"/>
          </p:cNvSpPr>
          <p:nvPr>
            <p:ph type="pic" idx="1"/>
          </p:nvPr>
        </p:nvSpPr>
        <p:spPr>
          <a:xfrm>
            <a:off x="6427969" y="712802"/>
            <a:ext cx="7654500" cy="8424900"/>
          </a:xfrm>
        </p:spPr>
        <p:txBody>
          <a:bodyPr rtlCol="0">
            <a:normAutofit/>
          </a:bodyPr>
          <a:lstStyle>
            <a:lvl1pPr marL="0" indent="0">
              <a:buNone/>
              <a:defRPr sz="4990"/>
            </a:lvl1pPr>
            <a:lvl2pPr marL="713105" indent="0">
              <a:buNone/>
              <a:defRPr sz="4365"/>
            </a:lvl2pPr>
            <a:lvl3pPr marL="1425575" indent="0">
              <a:buNone/>
              <a:defRPr sz="3740"/>
            </a:lvl3pPr>
            <a:lvl4pPr marL="2138680" indent="0">
              <a:buNone/>
              <a:defRPr sz="3120"/>
            </a:lvl4pPr>
            <a:lvl5pPr marL="2851150" indent="0">
              <a:buNone/>
              <a:defRPr sz="3120"/>
            </a:lvl5pPr>
            <a:lvl6pPr marL="3564255" indent="0">
              <a:buNone/>
              <a:defRPr sz="3120"/>
            </a:lvl6pPr>
            <a:lvl7pPr marL="4276725" indent="0">
              <a:buNone/>
              <a:defRPr sz="3120"/>
            </a:lvl7pPr>
            <a:lvl8pPr marL="4989830" indent="0">
              <a:buNone/>
              <a:defRPr sz="3120"/>
            </a:lvl8pPr>
            <a:lvl9pPr marL="5702300" indent="0">
              <a:buNone/>
              <a:defRPr sz="3120"/>
            </a:lvl9pPr>
          </a:lstStyle>
          <a:p>
            <a:pPr lvl="0"/>
            <a:endParaRPr lang="zh-CN" altLang="en-US" noProof="0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1041469" y="3207600"/>
            <a:ext cx="5165689" cy="5942476"/>
          </a:xfrm>
        </p:spPr>
        <p:txBody>
          <a:bodyPr/>
          <a:lstStyle>
            <a:lvl1pPr marL="0" indent="0">
              <a:buNone/>
              <a:defRPr sz="3120"/>
            </a:lvl1pPr>
            <a:lvl2pPr marL="713105" indent="0">
              <a:buNone/>
              <a:defRPr sz="2805"/>
            </a:lvl2pPr>
            <a:lvl3pPr marL="1425575" indent="0">
              <a:buNone/>
              <a:defRPr sz="2495"/>
            </a:lvl3pPr>
            <a:lvl4pPr marL="2138680" indent="0">
              <a:buNone/>
              <a:defRPr sz="2185"/>
            </a:lvl4pPr>
            <a:lvl5pPr marL="2851150" indent="0">
              <a:buNone/>
              <a:defRPr sz="2185"/>
            </a:lvl5pPr>
            <a:lvl6pPr marL="3564255" indent="0">
              <a:buNone/>
              <a:defRPr sz="2185"/>
            </a:lvl6pPr>
            <a:lvl7pPr marL="4276725" indent="0">
              <a:buNone/>
              <a:defRPr sz="2185"/>
            </a:lvl7pPr>
            <a:lvl8pPr marL="4989830" indent="0">
              <a:buNone/>
              <a:defRPr sz="2185"/>
            </a:lvl8pPr>
            <a:lvl9pPr marL="5702300" indent="0">
              <a:buNone/>
              <a:defRPr sz="2185"/>
            </a:lvl9pPr>
          </a:lstStyle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</p:txBody>
      </p:sp>
      <p:sp>
        <p:nvSpPr>
          <p:cNvPr id="5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3AE3041-D53F-4D35-A738-BC2C5F9C5845}" type="datetimeFigureOut">
              <a:rPr lang="zh-CN" altLang="en-US"/>
            </a:fld>
            <a:endParaRPr lang="zh-CN" altLang="en-US"/>
          </a:p>
        </p:txBody>
      </p:sp>
      <p:sp>
        <p:nvSpPr>
          <p:cNvPr id="6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7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6AE2E32-0E3C-4AA1-9F85-DF2A5EE0FF9E}" type="slidenum">
              <a:rPr lang="zh-CN" altLang="en-US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竖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竖排标题 1"/>
          <p:cNvSpPr>
            <a:spLocks noGrp="1"/>
          </p:cNvSpPr>
          <p:nvPr>
            <p:ph type="title" orient="vert"/>
          </p:nvPr>
        </p:nvSpPr>
        <p:spPr>
          <a:xfrm>
            <a:off x="10820250" y="569250"/>
            <a:ext cx="3260250" cy="9060976"/>
          </a:xfrm>
        </p:spPr>
        <p:txBody>
          <a:bodyPr vert="eaVert"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>
          <a:xfrm>
            <a:off x="1039500" y="569250"/>
            <a:ext cx="9591750" cy="9060976"/>
          </a:xfrm>
        </p:spPr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2058C34-F661-41C5-97C7-59C40C1FE67E}" type="datetimeFigureOut">
              <a:rPr lang="zh-CN" altLang="en-US"/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D2B4FD78-E143-406E-8F6B-FEF74DA95076}" type="slidenum">
              <a:rPr lang="zh-CN" altLang="en-US"/>
            </a:fld>
            <a:endParaRPr lang="zh-CN" alt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9" Type="http://schemas.openxmlformats.org/officeDocument/2006/relationships/slideLayout" Target="../slideLayouts/slideLayout9.xml"/><Relationship Id="rId8" Type="http://schemas.openxmlformats.org/officeDocument/2006/relationships/slideLayout" Target="../slideLayouts/slideLayout8.xml"/><Relationship Id="rId7" Type="http://schemas.openxmlformats.org/officeDocument/2006/relationships/slideLayout" Target="../slideLayouts/slideLayout7.xml"/><Relationship Id="rId6" Type="http://schemas.openxmlformats.org/officeDocument/2006/relationships/slideLayout" Target="../slideLayouts/slideLayout6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Relationship Id="rId3" Type="http://schemas.openxmlformats.org/officeDocument/2006/relationships/slideLayout" Target="../slideLayouts/slideLayout3.xml"/><Relationship Id="rId2" Type="http://schemas.openxmlformats.org/officeDocument/2006/relationships/slideLayout" Target="../slideLayouts/slideLayout2.xml"/><Relationship Id="rId11" Type="http://schemas.openxmlformats.org/officeDocument/2006/relationships/theme" Target="../theme/theme1.xml"/><Relationship Id="rId10" Type="http://schemas.openxmlformats.org/officeDocument/2006/relationships/slideLayout" Target="../slideLayouts/slideLayout10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标题占位符 1"/>
          <p:cNvSpPr>
            <a:spLocks noGrp="1"/>
          </p:cNvSpPr>
          <p:nvPr>
            <p:ph type="title"/>
          </p:nvPr>
        </p:nvSpPr>
        <p:spPr bwMode="auto">
          <a:xfrm>
            <a:off x="1039813" y="569913"/>
            <a:ext cx="13041312" cy="2065337"/>
          </a:xfrm>
          <a:prstGeom prst="rect">
            <a:avLst/>
          </a:prstGeom>
          <a:noFill/>
          <a:ln w="9525">
            <a:noFill/>
            <a:miter lim="800000"/>
          </a:ln>
        </p:spPr>
        <p:txBody>
          <a:bodyPr vert="horz" wrap="square" lIns="91440" tIns="45720" rIns="91440" bIns="45720" numCol="1" anchor="ctr" anchorCtr="0" compatLnSpc="1"/>
          <a:lstStyle/>
          <a:p>
            <a:pPr lvl="0"/>
            <a:r>
              <a:rPr lang="zh-CN" altLang="en-US" smtClean="0"/>
              <a:t>单击此处编辑母版标题样式</a:t>
            </a:r>
            <a:endParaRPr lang="zh-CN" altLang="en-US" smtClean="0"/>
          </a:p>
        </p:txBody>
      </p:sp>
      <p:sp>
        <p:nvSpPr>
          <p:cNvPr id="1027" name="文本占位符 2"/>
          <p:cNvSpPr>
            <a:spLocks noGrp="1"/>
          </p:cNvSpPr>
          <p:nvPr>
            <p:ph type="body" idx="1"/>
          </p:nvPr>
        </p:nvSpPr>
        <p:spPr bwMode="auto">
          <a:xfrm>
            <a:off x="1039813" y="2846388"/>
            <a:ext cx="13041312" cy="6783387"/>
          </a:xfrm>
          <a:prstGeom prst="rect">
            <a:avLst/>
          </a:prstGeom>
          <a:noFill/>
          <a:ln w="9525">
            <a:noFill/>
            <a:miter lim="800000"/>
          </a:ln>
        </p:spPr>
        <p:txBody>
          <a:bodyPr vert="horz" wrap="square" lIns="91440" tIns="45720" rIns="91440" bIns="45720" numCol="1" anchor="t" anchorCtr="0" compatLnSpc="1"/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 smtClean="0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2"/>
          </p:nvPr>
        </p:nvSpPr>
        <p:spPr>
          <a:xfrm>
            <a:off x="1039813" y="9909175"/>
            <a:ext cx="3402012" cy="56991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 fontAlgn="auto">
              <a:spcBef>
                <a:spcPts val="0"/>
              </a:spcBef>
              <a:spcAft>
                <a:spcPts val="0"/>
              </a:spcAft>
              <a:defRPr sz="187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fld id="{3750331E-6FAC-4261-8704-4B61EDD802AF}" type="datetimeFigureOut">
              <a:rPr lang="zh-CN" altLang="en-US"/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3"/>
          </p:nvPr>
        </p:nvSpPr>
        <p:spPr>
          <a:xfrm>
            <a:off x="5008563" y="9909175"/>
            <a:ext cx="5102225" cy="56991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 fontAlgn="auto">
              <a:spcBef>
                <a:spcPts val="0"/>
              </a:spcBef>
              <a:spcAft>
                <a:spcPts val="0"/>
              </a:spcAft>
              <a:defRPr sz="187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4"/>
          </p:nvPr>
        </p:nvSpPr>
        <p:spPr>
          <a:xfrm>
            <a:off x="10679113" y="9909175"/>
            <a:ext cx="3402012" cy="56991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 fontAlgn="auto">
              <a:spcBef>
                <a:spcPts val="0"/>
              </a:spcBef>
              <a:spcAft>
                <a:spcPts val="0"/>
              </a:spcAft>
              <a:defRPr sz="187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fld id="{262AAADA-013C-4725-A3AC-4A5F18BDB832}" type="slidenum">
              <a:rPr lang="zh-CN" altLang="en-US"/>
            </a:fld>
            <a:endParaRPr lang="zh-CN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</p:sldLayoutIdLst>
  <p:txStyles>
    <p:titleStyle>
      <a:lvl1pPr algn="l" defTabSz="1425575" rtl="0" eaLnBrk="0" fontAlgn="base" hangingPunct="0">
        <a:lnSpc>
          <a:spcPct val="90000"/>
        </a:lnSpc>
        <a:spcBef>
          <a:spcPct val="0"/>
        </a:spcBef>
        <a:spcAft>
          <a:spcPct val="0"/>
        </a:spcAft>
        <a:defRPr sz="6800" kern="1200">
          <a:solidFill>
            <a:schemeClr val="tx1"/>
          </a:solidFill>
          <a:latin typeface="+mj-lt"/>
          <a:ea typeface="+mj-ea"/>
          <a:cs typeface="+mj-cs"/>
        </a:defRPr>
      </a:lvl1pPr>
      <a:lvl2pPr algn="l" defTabSz="1425575" rtl="0" eaLnBrk="0" fontAlgn="base" hangingPunct="0">
        <a:lnSpc>
          <a:spcPct val="90000"/>
        </a:lnSpc>
        <a:spcBef>
          <a:spcPct val="0"/>
        </a:spcBef>
        <a:spcAft>
          <a:spcPct val="0"/>
        </a:spcAft>
        <a:defRPr sz="6800">
          <a:solidFill>
            <a:schemeClr val="tx1"/>
          </a:solidFill>
          <a:latin typeface="Calibri Light" panose="020F0302020204030204"/>
          <a:ea typeface="宋体" panose="02010600030101010101" pitchFamily="2" charset="-122"/>
        </a:defRPr>
      </a:lvl2pPr>
      <a:lvl3pPr algn="l" defTabSz="1425575" rtl="0" eaLnBrk="0" fontAlgn="base" hangingPunct="0">
        <a:lnSpc>
          <a:spcPct val="90000"/>
        </a:lnSpc>
        <a:spcBef>
          <a:spcPct val="0"/>
        </a:spcBef>
        <a:spcAft>
          <a:spcPct val="0"/>
        </a:spcAft>
        <a:defRPr sz="6800">
          <a:solidFill>
            <a:schemeClr val="tx1"/>
          </a:solidFill>
          <a:latin typeface="Calibri Light" panose="020F0302020204030204"/>
          <a:ea typeface="宋体" panose="02010600030101010101" pitchFamily="2" charset="-122"/>
        </a:defRPr>
      </a:lvl3pPr>
      <a:lvl4pPr algn="l" defTabSz="1425575" rtl="0" eaLnBrk="0" fontAlgn="base" hangingPunct="0">
        <a:lnSpc>
          <a:spcPct val="90000"/>
        </a:lnSpc>
        <a:spcBef>
          <a:spcPct val="0"/>
        </a:spcBef>
        <a:spcAft>
          <a:spcPct val="0"/>
        </a:spcAft>
        <a:defRPr sz="6800">
          <a:solidFill>
            <a:schemeClr val="tx1"/>
          </a:solidFill>
          <a:latin typeface="Calibri Light" panose="020F0302020204030204"/>
          <a:ea typeface="宋体" panose="02010600030101010101" pitchFamily="2" charset="-122"/>
        </a:defRPr>
      </a:lvl4pPr>
      <a:lvl5pPr algn="l" defTabSz="1425575" rtl="0" eaLnBrk="0" fontAlgn="base" hangingPunct="0">
        <a:lnSpc>
          <a:spcPct val="90000"/>
        </a:lnSpc>
        <a:spcBef>
          <a:spcPct val="0"/>
        </a:spcBef>
        <a:spcAft>
          <a:spcPct val="0"/>
        </a:spcAft>
        <a:defRPr sz="6800">
          <a:solidFill>
            <a:schemeClr val="tx1"/>
          </a:solidFill>
          <a:latin typeface="Calibri Light" panose="020F0302020204030204"/>
          <a:ea typeface="宋体" panose="02010600030101010101" pitchFamily="2" charset="-122"/>
        </a:defRPr>
      </a:lvl5pPr>
      <a:lvl6pPr marL="457200" algn="l" defTabSz="1425575" rtl="0" fontAlgn="base">
        <a:lnSpc>
          <a:spcPct val="90000"/>
        </a:lnSpc>
        <a:spcBef>
          <a:spcPct val="0"/>
        </a:spcBef>
        <a:spcAft>
          <a:spcPct val="0"/>
        </a:spcAft>
        <a:defRPr sz="6800">
          <a:solidFill>
            <a:schemeClr val="tx1"/>
          </a:solidFill>
          <a:latin typeface="Calibri Light" panose="020F0302020204030204"/>
          <a:ea typeface="宋体" panose="02010600030101010101" pitchFamily="2" charset="-122"/>
        </a:defRPr>
      </a:lvl6pPr>
      <a:lvl7pPr marL="914400" algn="l" defTabSz="1425575" rtl="0" fontAlgn="base">
        <a:lnSpc>
          <a:spcPct val="90000"/>
        </a:lnSpc>
        <a:spcBef>
          <a:spcPct val="0"/>
        </a:spcBef>
        <a:spcAft>
          <a:spcPct val="0"/>
        </a:spcAft>
        <a:defRPr sz="6800">
          <a:solidFill>
            <a:schemeClr val="tx1"/>
          </a:solidFill>
          <a:latin typeface="Calibri Light" panose="020F0302020204030204"/>
          <a:ea typeface="宋体" panose="02010600030101010101" pitchFamily="2" charset="-122"/>
        </a:defRPr>
      </a:lvl7pPr>
      <a:lvl8pPr marL="1371600" algn="l" defTabSz="1425575" rtl="0" fontAlgn="base">
        <a:lnSpc>
          <a:spcPct val="90000"/>
        </a:lnSpc>
        <a:spcBef>
          <a:spcPct val="0"/>
        </a:spcBef>
        <a:spcAft>
          <a:spcPct val="0"/>
        </a:spcAft>
        <a:defRPr sz="6800">
          <a:solidFill>
            <a:schemeClr val="tx1"/>
          </a:solidFill>
          <a:latin typeface="Calibri Light" panose="020F0302020204030204"/>
          <a:ea typeface="宋体" panose="02010600030101010101" pitchFamily="2" charset="-122"/>
        </a:defRPr>
      </a:lvl8pPr>
      <a:lvl9pPr marL="1828800" algn="l" defTabSz="1425575" rtl="0" fontAlgn="base">
        <a:lnSpc>
          <a:spcPct val="90000"/>
        </a:lnSpc>
        <a:spcBef>
          <a:spcPct val="0"/>
        </a:spcBef>
        <a:spcAft>
          <a:spcPct val="0"/>
        </a:spcAft>
        <a:defRPr sz="6800">
          <a:solidFill>
            <a:schemeClr val="tx1"/>
          </a:solidFill>
          <a:latin typeface="Calibri Light" panose="020F0302020204030204"/>
          <a:ea typeface="宋体" panose="02010600030101010101" pitchFamily="2" charset="-122"/>
        </a:defRPr>
      </a:lvl9pPr>
    </p:titleStyle>
    <p:bodyStyle>
      <a:lvl1pPr marL="355600" indent="-355600" algn="l" defTabSz="1425575" rtl="0" eaLnBrk="0" fontAlgn="base" hangingPunct="0">
        <a:lnSpc>
          <a:spcPct val="90000"/>
        </a:lnSpc>
        <a:spcBef>
          <a:spcPts val="1565"/>
        </a:spcBef>
        <a:spcAft>
          <a:spcPct val="0"/>
        </a:spcAft>
        <a:buFont typeface="Arial" panose="020B0604020202020204" pitchFamily="34" charset="0"/>
        <a:buChar char="•"/>
        <a:defRPr sz="4300" kern="1200">
          <a:solidFill>
            <a:schemeClr val="tx1"/>
          </a:solidFill>
          <a:latin typeface="+mn-lt"/>
          <a:ea typeface="+mn-ea"/>
          <a:cs typeface="+mn-cs"/>
        </a:defRPr>
      </a:lvl1pPr>
      <a:lvl2pPr marL="1068705" indent="-355600" algn="l" defTabSz="1425575" rtl="0" eaLnBrk="0" fontAlgn="base" hangingPunct="0">
        <a:lnSpc>
          <a:spcPct val="90000"/>
        </a:lnSpc>
        <a:spcBef>
          <a:spcPts val="775"/>
        </a:spcBef>
        <a:spcAft>
          <a:spcPct val="0"/>
        </a:spcAft>
        <a:buFont typeface="Arial" panose="020B0604020202020204" pitchFamily="34" charset="0"/>
        <a:buChar char="•"/>
        <a:defRPr sz="3700" kern="1200">
          <a:solidFill>
            <a:schemeClr val="tx1"/>
          </a:solidFill>
          <a:latin typeface="+mn-lt"/>
          <a:ea typeface="+mn-ea"/>
          <a:cs typeface="+mn-cs"/>
        </a:defRPr>
      </a:lvl2pPr>
      <a:lvl3pPr marL="1781175" indent="-355600" algn="l" defTabSz="1425575" rtl="0" eaLnBrk="0" fontAlgn="base" hangingPunct="0">
        <a:lnSpc>
          <a:spcPct val="90000"/>
        </a:lnSpc>
        <a:spcBef>
          <a:spcPts val="775"/>
        </a:spcBef>
        <a:spcAft>
          <a:spcPct val="0"/>
        </a:spcAft>
        <a:buFont typeface="Arial" panose="020B0604020202020204" pitchFamily="34" charset="0"/>
        <a:buChar char="•"/>
        <a:defRPr sz="3100" kern="1200">
          <a:solidFill>
            <a:schemeClr val="tx1"/>
          </a:solidFill>
          <a:latin typeface="+mn-lt"/>
          <a:ea typeface="+mn-ea"/>
          <a:cs typeface="+mn-cs"/>
        </a:defRPr>
      </a:lvl3pPr>
      <a:lvl4pPr marL="2494280" indent="-355600" algn="l" defTabSz="1425575" rtl="0" eaLnBrk="0" fontAlgn="base" hangingPunct="0">
        <a:lnSpc>
          <a:spcPct val="90000"/>
        </a:lnSpc>
        <a:spcBef>
          <a:spcPts val="775"/>
        </a:spcBef>
        <a:spcAft>
          <a:spcPct val="0"/>
        </a:spcAft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4pPr>
      <a:lvl5pPr marL="3206750" indent="-355600" algn="l" defTabSz="1425575" rtl="0" eaLnBrk="0" fontAlgn="base" hangingPunct="0">
        <a:lnSpc>
          <a:spcPct val="90000"/>
        </a:lnSpc>
        <a:spcBef>
          <a:spcPts val="775"/>
        </a:spcBef>
        <a:spcAft>
          <a:spcPct val="0"/>
        </a:spcAft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5pPr>
      <a:lvl6pPr marL="3920490" indent="-356235" algn="l" defTabSz="1425575" rtl="0" eaLnBrk="1" latinLnBrk="0" hangingPunct="1">
        <a:lnSpc>
          <a:spcPct val="90000"/>
        </a:lnSpc>
        <a:spcBef>
          <a:spcPts val="780"/>
        </a:spcBef>
        <a:buFont typeface="Arial" panose="020B0604020202020204" pitchFamily="34" charset="0"/>
        <a:buChar char="•"/>
        <a:defRPr sz="2805" kern="1200">
          <a:solidFill>
            <a:schemeClr val="tx1"/>
          </a:solidFill>
          <a:latin typeface="+mn-lt"/>
          <a:ea typeface="+mn-ea"/>
          <a:cs typeface="+mn-cs"/>
        </a:defRPr>
      </a:lvl6pPr>
      <a:lvl7pPr marL="4632960" indent="-356235" algn="l" defTabSz="1425575" rtl="0" eaLnBrk="1" latinLnBrk="0" hangingPunct="1">
        <a:lnSpc>
          <a:spcPct val="90000"/>
        </a:lnSpc>
        <a:spcBef>
          <a:spcPts val="780"/>
        </a:spcBef>
        <a:buFont typeface="Arial" panose="020B0604020202020204" pitchFamily="34" charset="0"/>
        <a:buChar char="•"/>
        <a:defRPr sz="2805" kern="1200">
          <a:solidFill>
            <a:schemeClr val="tx1"/>
          </a:solidFill>
          <a:latin typeface="+mn-lt"/>
          <a:ea typeface="+mn-ea"/>
          <a:cs typeface="+mn-cs"/>
        </a:defRPr>
      </a:lvl7pPr>
      <a:lvl8pPr marL="5346065" indent="-356235" algn="l" defTabSz="1425575" rtl="0" eaLnBrk="1" latinLnBrk="0" hangingPunct="1">
        <a:lnSpc>
          <a:spcPct val="90000"/>
        </a:lnSpc>
        <a:spcBef>
          <a:spcPts val="780"/>
        </a:spcBef>
        <a:buFont typeface="Arial" panose="020B0604020202020204" pitchFamily="34" charset="0"/>
        <a:buChar char="•"/>
        <a:defRPr sz="2805" kern="1200">
          <a:solidFill>
            <a:schemeClr val="tx1"/>
          </a:solidFill>
          <a:latin typeface="+mn-lt"/>
          <a:ea typeface="+mn-ea"/>
          <a:cs typeface="+mn-cs"/>
        </a:defRPr>
      </a:lvl8pPr>
      <a:lvl9pPr marL="6058535" indent="-356235" algn="l" defTabSz="1425575" rtl="0" eaLnBrk="1" latinLnBrk="0" hangingPunct="1">
        <a:lnSpc>
          <a:spcPct val="90000"/>
        </a:lnSpc>
        <a:spcBef>
          <a:spcPts val="780"/>
        </a:spcBef>
        <a:buFont typeface="Arial" panose="020B0604020202020204" pitchFamily="34" charset="0"/>
        <a:buChar char="•"/>
        <a:defRPr sz="2805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zh-CN"/>
      </a:defPPr>
      <a:lvl1pPr marL="0" algn="l" defTabSz="1425575" rtl="0" eaLnBrk="1" latinLnBrk="0" hangingPunct="1">
        <a:defRPr sz="2805" kern="1200">
          <a:solidFill>
            <a:schemeClr val="tx1"/>
          </a:solidFill>
          <a:latin typeface="+mn-lt"/>
          <a:ea typeface="+mn-ea"/>
          <a:cs typeface="+mn-cs"/>
        </a:defRPr>
      </a:lvl1pPr>
      <a:lvl2pPr marL="713105" algn="l" defTabSz="1425575" rtl="0" eaLnBrk="1" latinLnBrk="0" hangingPunct="1">
        <a:defRPr sz="2805" kern="1200">
          <a:solidFill>
            <a:schemeClr val="tx1"/>
          </a:solidFill>
          <a:latin typeface="+mn-lt"/>
          <a:ea typeface="+mn-ea"/>
          <a:cs typeface="+mn-cs"/>
        </a:defRPr>
      </a:lvl2pPr>
      <a:lvl3pPr marL="1425575" algn="l" defTabSz="1425575" rtl="0" eaLnBrk="1" latinLnBrk="0" hangingPunct="1">
        <a:defRPr sz="2805" kern="1200">
          <a:solidFill>
            <a:schemeClr val="tx1"/>
          </a:solidFill>
          <a:latin typeface="+mn-lt"/>
          <a:ea typeface="+mn-ea"/>
          <a:cs typeface="+mn-cs"/>
        </a:defRPr>
      </a:lvl3pPr>
      <a:lvl4pPr marL="2138680" algn="l" defTabSz="1425575" rtl="0" eaLnBrk="1" latinLnBrk="0" hangingPunct="1">
        <a:defRPr sz="2805" kern="1200">
          <a:solidFill>
            <a:schemeClr val="tx1"/>
          </a:solidFill>
          <a:latin typeface="+mn-lt"/>
          <a:ea typeface="+mn-ea"/>
          <a:cs typeface="+mn-cs"/>
        </a:defRPr>
      </a:lvl4pPr>
      <a:lvl5pPr marL="2851150" algn="l" defTabSz="1425575" rtl="0" eaLnBrk="1" latinLnBrk="0" hangingPunct="1">
        <a:defRPr sz="2805" kern="1200">
          <a:solidFill>
            <a:schemeClr val="tx1"/>
          </a:solidFill>
          <a:latin typeface="+mn-lt"/>
          <a:ea typeface="+mn-ea"/>
          <a:cs typeface="+mn-cs"/>
        </a:defRPr>
      </a:lvl5pPr>
      <a:lvl6pPr marL="3564255" algn="l" defTabSz="1425575" rtl="0" eaLnBrk="1" latinLnBrk="0" hangingPunct="1">
        <a:defRPr sz="2805" kern="1200">
          <a:solidFill>
            <a:schemeClr val="tx1"/>
          </a:solidFill>
          <a:latin typeface="+mn-lt"/>
          <a:ea typeface="+mn-ea"/>
          <a:cs typeface="+mn-cs"/>
        </a:defRPr>
      </a:lvl6pPr>
      <a:lvl7pPr marL="4276725" algn="l" defTabSz="1425575" rtl="0" eaLnBrk="1" latinLnBrk="0" hangingPunct="1">
        <a:defRPr sz="2805" kern="1200">
          <a:solidFill>
            <a:schemeClr val="tx1"/>
          </a:solidFill>
          <a:latin typeface="+mn-lt"/>
          <a:ea typeface="+mn-ea"/>
          <a:cs typeface="+mn-cs"/>
        </a:defRPr>
      </a:lvl7pPr>
      <a:lvl8pPr marL="4989830" algn="l" defTabSz="1425575" rtl="0" eaLnBrk="1" latinLnBrk="0" hangingPunct="1">
        <a:defRPr sz="2805" kern="1200">
          <a:solidFill>
            <a:schemeClr val="tx1"/>
          </a:solidFill>
          <a:latin typeface="+mn-lt"/>
          <a:ea typeface="+mn-ea"/>
          <a:cs typeface="+mn-cs"/>
        </a:defRPr>
      </a:lvl8pPr>
      <a:lvl9pPr marL="5702300" algn="l" defTabSz="1425575" rtl="0" eaLnBrk="1" latinLnBrk="0" hangingPunct="1">
        <a:defRPr sz="2805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1" name="矩形 120"/>
          <p:cNvSpPr/>
          <p:nvPr/>
        </p:nvSpPr>
        <p:spPr>
          <a:xfrm>
            <a:off x="946150" y="6286500"/>
            <a:ext cx="1536700" cy="1489075"/>
          </a:xfrm>
          <a:prstGeom prst="rect">
            <a:avLst/>
          </a:prstGeom>
          <a:solidFill>
            <a:schemeClr val="bg1">
              <a:lumMod val="6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16" name="标题 15"/>
          <p:cNvSpPr>
            <a:spLocks noGrp="1"/>
          </p:cNvSpPr>
          <p:nvPr>
            <p:ph type="title"/>
          </p:nvPr>
        </p:nvSpPr>
        <p:spPr>
          <a:xfrm>
            <a:off x="3590925" y="317500"/>
            <a:ext cx="6753225" cy="590550"/>
          </a:xfrm>
        </p:spPr>
        <p:txBody>
          <a:bodyPr rtlCol="0">
            <a:normAutofit/>
          </a:bodyPr>
          <a:lstStyle/>
          <a:p>
            <a:pPr eaLnBrk="1" fontAlgn="auto" hangingPunct="1">
              <a:spcAft>
                <a:spcPts val="0"/>
              </a:spcAft>
              <a:defRPr/>
            </a:pPr>
            <a:r>
              <a:rPr lang="zh-CN" altLang="zh-CN" sz="2200" b="1" smtClean="0">
                <a:solidFill>
                  <a:schemeClr val="accent1">
                    <a:lumMod val="50000"/>
                  </a:schemeClr>
                </a:solidFill>
                <a:latin typeface="微软雅黑" panose="020B0503020204020204" charset="-122"/>
                <a:ea typeface="微软雅黑" panose="020B0503020204020204" charset="-122"/>
              </a:rPr>
              <a:t>建设</a:t>
            </a:r>
            <a:r>
              <a:rPr lang="zh-CN" altLang="zh-CN" sz="2200" b="1" dirty="0" smtClean="0">
                <a:solidFill>
                  <a:schemeClr val="accent1">
                    <a:lumMod val="50000"/>
                  </a:schemeClr>
                </a:solidFill>
                <a:latin typeface="微软雅黑" panose="020B0503020204020204" charset="-122"/>
                <a:ea typeface="微软雅黑" panose="020B0503020204020204" charset="-122"/>
              </a:rPr>
              <a:t>工程工程量清单计价依据和标准制定工作</a:t>
            </a:r>
            <a:r>
              <a:rPr lang="zh-CN" altLang="en-US" sz="2200" b="1" dirty="0" smtClean="0">
                <a:solidFill>
                  <a:schemeClr val="accent1">
                    <a:lumMod val="50000"/>
                  </a:schemeClr>
                </a:solidFill>
                <a:latin typeface="微软雅黑" panose="020B0503020204020204" charset="-122"/>
                <a:ea typeface="微软雅黑" panose="020B0503020204020204" charset="-122"/>
              </a:rPr>
              <a:t>流程图</a:t>
            </a:r>
            <a:endParaRPr lang="zh-CN" altLang="zh-CN" sz="2200" b="1" dirty="0">
              <a:solidFill>
                <a:schemeClr val="accent1">
                  <a:lumMod val="50000"/>
                </a:schemeClr>
              </a:solidFill>
              <a:latin typeface="微软雅黑" panose="020B0503020204020204" charset="-122"/>
              <a:ea typeface="微软雅黑" panose="020B0503020204020204" charset="-122"/>
            </a:endParaRPr>
          </a:p>
        </p:txBody>
      </p:sp>
      <p:grpSp>
        <p:nvGrpSpPr>
          <p:cNvPr id="12291" name="组合 16"/>
          <p:cNvGrpSpPr/>
          <p:nvPr/>
        </p:nvGrpSpPr>
        <p:grpSpPr bwMode="auto">
          <a:xfrm>
            <a:off x="790575" y="1254125"/>
            <a:ext cx="3743325" cy="119063"/>
            <a:chOff x="12198" y="2119"/>
            <a:chExt cx="9353" cy="730"/>
          </a:xfrm>
        </p:grpSpPr>
        <p:cxnSp>
          <p:nvCxnSpPr>
            <p:cNvPr id="18" name="直接连接符 17"/>
            <p:cNvCxnSpPr/>
            <p:nvPr/>
          </p:nvCxnSpPr>
          <p:spPr>
            <a:xfrm>
              <a:off x="12198" y="2158"/>
              <a:ext cx="9353" cy="0"/>
            </a:xfrm>
            <a:prstGeom prst="line">
              <a:avLst/>
            </a:prstGeom>
            <a:ln w="28575">
              <a:solidFill>
                <a:schemeClr val="accent1">
                  <a:lumMod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2" name="直接连接符 51"/>
            <p:cNvCxnSpPr/>
            <p:nvPr/>
          </p:nvCxnSpPr>
          <p:spPr>
            <a:xfrm>
              <a:off x="21543" y="2148"/>
              <a:ext cx="8" cy="701"/>
            </a:xfrm>
            <a:prstGeom prst="line">
              <a:avLst/>
            </a:prstGeom>
            <a:ln w="28575">
              <a:solidFill>
                <a:schemeClr val="accent1">
                  <a:lumMod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5" name="直接连接符 54"/>
            <p:cNvCxnSpPr/>
            <p:nvPr/>
          </p:nvCxnSpPr>
          <p:spPr>
            <a:xfrm>
              <a:off x="12198" y="2119"/>
              <a:ext cx="8" cy="701"/>
            </a:xfrm>
            <a:prstGeom prst="line">
              <a:avLst/>
            </a:prstGeom>
            <a:ln w="28575">
              <a:solidFill>
                <a:schemeClr val="accent1">
                  <a:lumMod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12292" name="组合 62"/>
          <p:cNvGrpSpPr/>
          <p:nvPr/>
        </p:nvGrpSpPr>
        <p:grpSpPr bwMode="auto">
          <a:xfrm>
            <a:off x="4741863" y="1254125"/>
            <a:ext cx="3743325" cy="119063"/>
            <a:chOff x="12198" y="2119"/>
            <a:chExt cx="9353" cy="730"/>
          </a:xfrm>
        </p:grpSpPr>
        <p:cxnSp>
          <p:nvCxnSpPr>
            <p:cNvPr id="67" name="直接连接符 66"/>
            <p:cNvCxnSpPr/>
            <p:nvPr/>
          </p:nvCxnSpPr>
          <p:spPr>
            <a:xfrm>
              <a:off x="12198" y="2158"/>
              <a:ext cx="9353" cy="0"/>
            </a:xfrm>
            <a:prstGeom prst="line">
              <a:avLst/>
            </a:prstGeom>
            <a:ln w="28575">
              <a:solidFill>
                <a:schemeClr val="accent1">
                  <a:lumMod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68" name="直接连接符 67"/>
            <p:cNvCxnSpPr/>
            <p:nvPr/>
          </p:nvCxnSpPr>
          <p:spPr>
            <a:xfrm>
              <a:off x="21543" y="2148"/>
              <a:ext cx="8" cy="701"/>
            </a:xfrm>
            <a:prstGeom prst="line">
              <a:avLst/>
            </a:prstGeom>
            <a:ln w="28575">
              <a:solidFill>
                <a:schemeClr val="accent1">
                  <a:lumMod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69" name="直接连接符 68"/>
            <p:cNvCxnSpPr/>
            <p:nvPr/>
          </p:nvCxnSpPr>
          <p:spPr>
            <a:xfrm>
              <a:off x="12198" y="2119"/>
              <a:ext cx="8" cy="701"/>
            </a:xfrm>
            <a:prstGeom prst="line">
              <a:avLst/>
            </a:prstGeom>
            <a:ln w="28575">
              <a:solidFill>
                <a:schemeClr val="accent1">
                  <a:lumMod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12293" name="组合 69"/>
          <p:cNvGrpSpPr/>
          <p:nvPr/>
        </p:nvGrpSpPr>
        <p:grpSpPr bwMode="auto">
          <a:xfrm>
            <a:off x="8680450" y="1273175"/>
            <a:ext cx="3743325" cy="119063"/>
            <a:chOff x="12198" y="2119"/>
            <a:chExt cx="9353" cy="730"/>
          </a:xfrm>
        </p:grpSpPr>
        <p:cxnSp>
          <p:nvCxnSpPr>
            <p:cNvPr id="75" name="直接连接符 74"/>
            <p:cNvCxnSpPr/>
            <p:nvPr/>
          </p:nvCxnSpPr>
          <p:spPr>
            <a:xfrm>
              <a:off x="12198" y="2158"/>
              <a:ext cx="9353" cy="0"/>
            </a:xfrm>
            <a:prstGeom prst="line">
              <a:avLst/>
            </a:prstGeom>
            <a:ln w="28575">
              <a:solidFill>
                <a:schemeClr val="accent1">
                  <a:lumMod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83" name="直接连接符 82"/>
            <p:cNvCxnSpPr/>
            <p:nvPr/>
          </p:nvCxnSpPr>
          <p:spPr>
            <a:xfrm>
              <a:off x="21543" y="2148"/>
              <a:ext cx="8" cy="701"/>
            </a:xfrm>
            <a:prstGeom prst="line">
              <a:avLst/>
            </a:prstGeom>
            <a:ln w="28575">
              <a:solidFill>
                <a:schemeClr val="accent1">
                  <a:lumMod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86" name="直接连接符 85"/>
            <p:cNvCxnSpPr/>
            <p:nvPr/>
          </p:nvCxnSpPr>
          <p:spPr>
            <a:xfrm>
              <a:off x="12198" y="2119"/>
              <a:ext cx="8" cy="701"/>
            </a:xfrm>
            <a:prstGeom prst="line">
              <a:avLst/>
            </a:prstGeom>
            <a:ln w="28575">
              <a:solidFill>
                <a:schemeClr val="accent1">
                  <a:lumMod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12294" name="组合 86"/>
          <p:cNvGrpSpPr/>
          <p:nvPr/>
        </p:nvGrpSpPr>
        <p:grpSpPr bwMode="auto">
          <a:xfrm>
            <a:off x="12714288" y="1254125"/>
            <a:ext cx="1763712" cy="119063"/>
            <a:chOff x="12198" y="2119"/>
            <a:chExt cx="9353" cy="730"/>
          </a:xfrm>
        </p:grpSpPr>
        <p:cxnSp>
          <p:nvCxnSpPr>
            <p:cNvPr id="88" name="直接连接符 87"/>
            <p:cNvCxnSpPr/>
            <p:nvPr/>
          </p:nvCxnSpPr>
          <p:spPr>
            <a:xfrm>
              <a:off x="12198" y="2158"/>
              <a:ext cx="9353" cy="0"/>
            </a:xfrm>
            <a:prstGeom prst="line">
              <a:avLst/>
            </a:prstGeom>
            <a:ln w="28575">
              <a:solidFill>
                <a:schemeClr val="accent1">
                  <a:lumMod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89" name="直接连接符 88"/>
            <p:cNvCxnSpPr/>
            <p:nvPr/>
          </p:nvCxnSpPr>
          <p:spPr>
            <a:xfrm>
              <a:off x="21543" y="2148"/>
              <a:ext cx="8" cy="701"/>
            </a:xfrm>
            <a:prstGeom prst="line">
              <a:avLst/>
            </a:prstGeom>
            <a:ln w="28575">
              <a:solidFill>
                <a:schemeClr val="accent1">
                  <a:lumMod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90" name="直接连接符 89"/>
            <p:cNvCxnSpPr/>
            <p:nvPr/>
          </p:nvCxnSpPr>
          <p:spPr>
            <a:xfrm>
              <a:off x="12198" y="2119"/>
              <a:ext cx="8" cy="701"/>
            </a:xfrm>
            <a:prstGeom prst="line">
              <a:avLst/>
            </a:prstGeom>
            <a:ln w="28575">
              <a:solidFill>
                <a:schemeClr val="accent1">
                  <a:lumMod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12295" name="组合 93"/>
          <p:cNvGrpSpPr/>
          <p:nvPr/>
        </p:nvGrpSpPr>
        <p:grpSpPr bwMode="auto">
          <a:xfrm>
            <a:off x="790575" y="1411288"/>
            <a:ext cx="3749675" cy="468312"/>
            <a:chOff x="1245" y="2223"/>
            <a:chExt cx="5904" cy="737"/>
          </a:xfrm>
        </p:grpSpPr>
        <p:sp>
          <p:nvSpPr>
            <p:cNvPr id="91" name="矩形 90"/>
            <p:cNvSpPr/>
            <p:nvPr/>
          </p:nvSpPr>
          <p:spPr>
            <a:xfrm>
              <a:off x="1245" y="2223"/>
              <a:ext cx="5904" cy="370"/>
            </a:xfrm>
            <a:prstGeom prst="rect">
              <a:avLst/>
            </a:prstGeom>
            <a:solidFill>
              <a:schemeClr val="accent5">
                <a:lumMod val="7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92" name="矩形 91"/>
            <p:cNvSpPr/>
            <p:nvPr/>
          </p:nvSpPr>
          <p:spPr>
            <a:xfrm>
              <a:off x="1245" y="2593"/>
              <a:ext cx="5904" cy="367"/>
            </a:xfrm>
            <a:prstGeom prst="rect">
              <a:avLst/>
            </a:prstGeom>
            <a:solidFill>
              <a:schemeClr val="bg1">
                <a:lumMod val="7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12296" name="组合 94"/>
          <p:cNvGrpSpPr/>
          <p:nvPr/>
        </p:nvGrpSpPr>
        <p:grpSpPr bwMode="auto">
          <a:xfrm>
            <a:off x="4738688" y="1411288"/>
            <a:ext cx="3749675" cy="468312"/>
            <a:chOff x="1245" y="2223"/>
            <a:chExt cx="5904" cy="737"/>
          </a:xfrm>
        </p:grpSpPr>
        <p:sp>
          <p:nvSpPr>
            <p:cNvPr id="96" name="矩形 95"/>
            <p:cNvSpPr/>
            <p:nvPr/>
          </p:nvSpPr>
          <p:spPr>
            <a:xfrm>
              <a:off x="1245" y="2223"/>
              <a:ext cx="5904" cy="370"/>
            </a:xfrm>
            <a:prstGeom prst="rect">
              <a:avLst/>
            </a:prstGeom>
            <a:solidFill>
              <a:schemeClr val="accent5">
                <a:lumMod val="7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97" name="矩形 96"/>
            <p:cNvSpPr/>
            <p:nvPr/>
          </p:nvSpPr>
          <p:spPr>
            <a:xfrm>
              <a:off x="1245" y="2593"/>
              <a:ext cx="5904" cy="367"/>
            </a:xfrm>
            <a:prstGeom prst="rect">
              <a:avLst/>
            </a:prstGeom>
            <a:solidFill>
              <a:schemeClr val="bg1">
                <a:lumMod val="7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12297" name="组合 97"/>
          <p:cNvGrpSpPr/>
          <p:nvPr/>
        </p:nvGrpSpPr>
        <p:grpSpPr bwMode="auto">
          <a:xfrm>
            <a:off x="8712200" y="1411288"/>
            <a:ext cx="3749675" cy="468312"/>
            <a:chOff x="1245" y="2223"/>
            <a:chExt cx="5904" cy="737"/>
          </a:xfrm>
        </p:grpSpPr>
        <p:sp>
          <p:nvSpPr>
            <p:cNvPr id="99" name="矩形 98"/>
            <p:cNvSpPr/>
            <p:nvPr/>
          </p:nvSpPr>
          <p:spPr>
            <a:xfrm>
              <a:off x="1245" y="2223"/>
              <a:ext cx="5904" cy="370"/>
            </a:xfrm>
            <a:prstGeom prst="rect">
              <a:avLst/>
            </a:prstGeom>
            <a:solidFill>
              <a:schemeClr val="accent5">
                <a:lumMod val="7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00" name="矩形 99"/>
            <p:cNvSpPr/>
            <p:nvPr/>
          </p:nvSpPr>
          <p:spPr>
            <a:xfrm>
              <a:off x="1245" y="2593"/>
              <a:ext cx="5904" cy="367"/>
            </a:xfrm>
            <a:prstGeom prst="rect">
              <a:avLst/>
            </a:prstGeom>
            <a:solidFill>
              <a:schemeClr val="bg1">
                <a:lumMod val="7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12298" name="组合 100"/>
          <p:cNvGrpSpPr/>
          <p:nvPr/>
        </p:nvGrpSpPr>
        <p:grpSpPr bwMode="auto">
          <a:xfrm>
            <a:off x="12714288" y="1411288"/>
            <a:ext cx="1763712" cy="468312"/>
            <a:chOff x="1245" y="2223"/>
            <a:chExt cx="5904" cy="737"/>
          </a:xfrm>
        </p:grpSpPr>
        <p:sp>
          <p:nvSpPr>
            <p:cNvPr id="102" name="矩形 101"/>
            <p:cNvSpPr/>
            <p:nvPr/>
          </p:nvSpPr>
          <p:spPr>
            <a:xfrm>
              <a:off x="1245" y="2223"/>
              <a:ext cx="5904" cy="370"/>
            </a:xfrm>
            <a:prstGeom prst="rect">
              <a:avLst/>
            </a:prstGeom>
            <a:solidFill>
              <a:schemeClr val="accent5">
                <a:lumMod val="7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03" name="矩形 102"/>
            <p:cNvSpPr/>
            <p:nvPr/>
          </p:nvSpPr>
          <p:spPr>
            <a:xfrm>
              <a:off x="1245" y="2593"/>
              <a:ext cx="5904" cy="367"/>
            </a:xfrm>
            <a:prstGeom prst="rect">
              <a:avLst/>
            </a:prstGeom>
            <a:solidFill>
              <a:schemeClr val="bg1">
                <a:lumMod val="7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sp>
        <p:nvSpPr>
          <p:cNvPr id="12299" name="文本框 111"/>
          <p:cNvSpPr txBox="1">
            <a:spLocks noChangeArrowheads="1"/>
          </p:cNvSpPr>
          <p:nvPr/>
        </p:nvSpPr>
        <p:spPr bwMode="auto">
          <a:xfrm>
            <a:off x="1892300" y="1365250"/>
            <a:ext cx="1544638" cy="307975"/>
          </a:xfrm>
          <a:prstGeom prst="rect">
            <a:avLst/>
          </a:prstGeom>
          <a:noFill/>
          <a:ln w="9525">
            <a:noFill/>
            <a:miter lim="800000"/>
          </a:ln>
        </p:spPr>
        <p:txBody>
          <a:bodyPr>
            <a:spAutoFit/>
          </a:bodyPr>
          <a:lstStyle/>
          <a:p>
            <a:r>
              <a:rPr lang="zh-CN" altLang="zh-CN" sz="1400" b="1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rPr>
              <a:t>编制</a:t>
            </a:r>
            <a:r>
              <a:rPr lang="zh-CN" altLang="en-US" sz="1400" b="1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rPr>
              <a:t>准备阶段</a:t>
            </a:r>
            <a:endParaRPr lang="zh-CN" altLang="zh-CN" sz="1400" b="1">
              <a:solidFill>
                <a:schemeClr val="bg1"/>
              </a:solidFill>
              <a:latin typeface="微软雅黑" panose="020B0503020204020204" charset="-122"/>
              <a:ea typeface="微软雅黑" panose="020B0503020204020204" charset="-122"/>
              <a:sym typeface="+mn-ea"/>
            </a:endParaRPr>
          </a:p>
        </p:txBody>
      </p:sp>
      <p:sp>
        <p:nvSpPr>
          <p:cNvPr id="12300" name="文本框 112"/>
          <p:cNvSpPr txBox="1">
            <a:spLocks noChangeArrowheads="1"/>
          </p:cNvSpPr>
          <p:nvPr/>
        </p:nvSpPr>
        <p:spPr bwMode="auto">
          <a:xfrm>
            <a:off x="5114925" y="1376363"/>
            <a:ext cx="2743200" cy="307975"/>
          </a:xfrm>
          <a:prstGeom prst="rect">
            <a:avLst/>
          </a:prstGeom>
          <a:noFill/>
          <a:ln w="9525">
            <a:noFill/>
            <a:miter lim="800000"/>
          </a:ln>
        </p:spPr>
        <p:txBody>
          <a:bodyPr>
            <a:spAutoFit/>
          </a:bodyPr>
          <a:lstStyle/>
          <a:p>
            <a:pPr algn="ctr"/>
            <a:r>
              <a:rPr lang="zh-CN" altLang="en-US" sz="1400" b="1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rPr>
              <a:t>编制阶段</a:t>
            </a:r>
            <a:endParaRPr lang="zh-CN" altLang="en-US" sz="1400" b="1">
              <a:solidFill>
                <a:schemeClr val="bg1"/>
              </a:solidFill>
              <a:latin typeface="微软雅黑" panose="020B0503020204020204" charset="-122"/>
              <a:ea typeface="微软雅黑" panose="020B0503020204020204" charset="-122"/>
              <a:sym typeface="+mn-ea"/>
            </a:endParaRPr>
          </a:p>
        </p:txBody>
      </p:sp>
      <p:sp>
        <p:nvSpPr>
          <p:cNvPr id="12301" name="文本框 113"/>
          <p:cNvSpPr txBox="1">
            <a:spLocks noChangeArrowheads="1"/>
          </p:cNvSpPr>
          <p:nvPr/>
        </p:nvSpPr>
        <p:spPr bwMode="auto">
          <a:xfrm>
            <a:off x="9859963" y="1366838"/>
            <a:ext cx="1544637" cy="307975"/>
          </a:xfrm>
          <a:prstGeom prst="rect">
            <a:avLst/>
          </a:prstGeom>
          <a:noFill/>
          <a:ln w="9525">
            <a:noFill/>
            <a:miter lim="800000"/>
          </a:ln>
        </p:spPr>
        <p:txBody>
          <a:bodyPr>
            <a:spAutoFit/>
          </a:bodyPr>
          <a:lstStyle/>
          <a:p>
            <a:pPr algn="ctr"/>
            <a:r>
              <a:rPr lang="zh-CN" altLang="en-US" sz="1400" b="1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rPr>
              <a:t>审查、修订阶段</a:t>
            </a:r>
            <a:endParaRPr lang="zh-CN" altLang="en-US" sz="1400" b="1">
              <a:solidFill>
                <a:schemeClr val="bg1"/>
              </a:solidFill>
              <a:latin typeface="微软雅黑" panose="020B0503020204020204" charset="-122"/>
              <a:ea typeface="微软雅黑" panose="020B0503020204020204" charset="-122"/>
              <a:sym typeface="+mn-ea"/>
            </a:endParaRPr>
          </a:p>
        </p:txBody>
      </p:sp>
      <p:sp>
        <p:nvSpPr>
          <p:cNvPr id="12302" name="文本框 114"/>
          <p:cNvSpPr txBox="1">
            <a:spLocks noChangeArrowheads="1"/>
          </p:cNvSpPr>
          <p:nvPr/>
        </p:nvSpPr>
        <p:spPr bwMode="auto">
          <a:xfrm>
            <a:off x="12822238" y="1366838"/>
            <a:ext cx="1546225" cy="307975"/>
          </a:xfrm>
          <a:prstGeom prst="rect">
            <a:avLst/>
          </a:prstGeom>
          <a:noFill/>
          <a:ln w="9525">
            <a:noFill/>
            <a:miter lim="800000"/>
          </a:ln>
        </p:spPr>
        <p:txBody>
          <a:bodyPr>
            <a:spAutoFit/>
          </a:bodyPr>
          <a:lstStyle/>
          <a:p>
            <a:pPr algn="ctr"/>
            <a:r>
              <a:rPr lang="zh-CN" altLang="en-US" sz="1400" b="1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rPr>
              <a:t>批准、发布阶段</a:t>
            </a:r>
            <a:endParaRPr lang="zh-CN" altLang="zh-CN" sz="1400" b="1">
              <a:solidFill>
                <a:schemeClr val="bg1"/>
              </a:solidFill>
              <a:latin typeface="微软雅黑" panose="020B0503020204020204" charset="-122"/>
              <a:ea typeface="微软雅黑" panose="020B0503020204020204" charset="-122"/>
              <a:sym typeface="+mn-ea"/>
            </a:endParaRPr>
          </a:p>
        </p:txBody>
      </p:sp>
      <p:sp>
        <p:nvSpPr>
          <p:cNvPr id="12303" name="文本框 115"/>
          <p:cNvSpPr txBox="1">
            <a:spLocks noChangeArrowheads="1"/>
          </p:cNvSpPr>
          <p:nvPr/>
        </p:nvSpPr>
        <p:spPr bwMode="auto">
          <a:xfrm>
            <a:off x="1733550" y="1639888"/>
            <a:ext cx="1862138" cy="246062"/>
          </a:xfrm>
          <a:prstGeom prst="rect">
            <a:avLst/>
          </a:prstGeom>
          <a:noFill/>
          <a:ln w="9525">
            <a:noFill/>
            <a:miter lim="800000"/>
          </a:ln>
        </p:spPr>
        <p:txBody>
          <a:bodyPr>
            <a:spAutoFit/>
          </a:bodyPr>
          <a:lstStyle/>
          <a:p>
            <a:r>
              <a:rPr lang="zh-CN" altLang="en-US" sz="1000" b="1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</a:rPr>
              <a:t>     即办</a:t>
            </a:r>
            <a:endParaRPr lang="zh-CN" altLang="en-US" sz="1000" b="1">
              <a:solidFill>
                <a:schemeClr val="bg1"/>
              </a:solidFill>
              <a:latin typeface="微软雅黑" panose="020B0503020204020204" charset="-122"/>
              <a:ea typeface="微软雅黑" panose="020B0503020204020204" charset="-122"/>
            </a:endParaRPr>
          </a:p>
        </p:txBody>
      </p:sp>
      <p:sp>
        <p:nvSpPr>
          <p:cNvPr id="12304" name="文本框 116"/>
          <p:cNvSpPr txBox="1">
            <a:spLocks noChangeArrowheads="1"/>
          </p:cNvSpPr>
          <p:nvPr/>
        </p:nvSpPr>
        <p:spPr bwMode="auto">
          <a:xfrm>
            <a:off x="5616575" y="1674813"/>
            <a:ext cx="1860550" cy="244475"/>
          </a:xfrm>
          <a:prstGeom prst="rect">
            <a:avLst/>
          </a:prstGeom>
          <a:noFill/>
          <a:ln w="9525">
            <a:noFill/>
            <a:miter lim="800000"/>
          </a:ln>
        </p:spPr>
        <p:txBody>
          <a:bodyPr>
            <a:spAutoFit/>
          </a:bodyPr>
          <a:lstStyle/>
          <a:p>
            <a:pPr algn="ctr"/>
            <a:r>
              <a:rPr lang="zh-CN" altLang="en-US" sz="1000" b="1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</a:rPr>
              <a:t>三年</a:t>
            </a:r>
            <a:endParaRPr lang="zh-CN" altLang="en-US" sz="1000" b="1">
              <a:solidFill>
                <a:schemeClr val="bg1"/>
              </a:solidFill>
              <a:latin typeface="微软雅黑" panose="020B0503020204020204" charset="-122"/>
              <a:ea typeface="微软雅黑" panose="020B0503020204020204" charset="-122"/>
            </a:endParaRPr>
          </a:p>
        </p:txBody>
      </p:sp>
      <p:sp>
        <p:nvSpPr>
          <p:cNvPr id="12305" name="文本框 117"/>
          <p:cNvSpPr txBox="1">
            <a:spLocks noChangeArrowheads="1"/>
          </p:cNvSpPr>
          <p:nvPr/>
        </p:nvSpPr>
        <p:spPr bwMode="auto">
          <a:xfrm>
            <a:off x="9701213" y="1646238"/>
            <a:ext cx="1862137" cy="246062"/>
          </a:xfrm>
          <a:prstGeom prst="rect">
            <a:avLst/>
          </a:prstGeom>
          <a:noFill/>
          <a:ln w="9525">
            <a:noFill/>
            <a:miter lim="800000"/>
          </a:ln>
        </p:spPr>
        <p:txBody>
          <a:bodyPr>
            <a:spAutoFit/>
          </a:bodyPr>
          <a:lstStyle/>
          <a:p>
            <a:pPr algn="ctr"/>
            <a:r>
              <a:rPr lang="zh-CN" altLang="en-US" sz="1000" b="1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rPr>
              <a:t>一个月</a:t>
            </a:r>
            <a:endParaRPr lang="zh-CN" altLang="en-US" sz="1000" b="1">
              <a:solidFill>
                <a:schemeClr val="bg1"/>
              </a:solidFill>
              <a:latin typeface="微软雅黑" panose="020B0503020204020204" charset="-122"/>
              <a:ea typeface="微软雅黑" panose="020B0503020204020204" charset="-122"/>
              <a:sym typeface="+mn-ea"/>
            </a:endParaRPr>
          </a:p>
        </p:txBody>
      </p:sp>
      <p:sp>
        <p:nvSpPr>
          <p:cNvPr id="12306" name="文本框 119"/>
          <p:cNvSpPr txBox="1">
            <a:spLocks noChangeArrowheads="1"/>
          </p:cNvSpPr>
          <p:nvPr/>
        </p:nvSpPr>
        <p:spPr bwMode="auto">
          <a:xfrm>
            <a:off x="12942888" y="1646238"/>
            <a:ext cx="1304925" cy="244475"/>
          </a:xfrm>
          <a:prstGeom prst="rect">
            <a:avLst/>
          </a:prstGeom>
          <a:noFill/>
          <a:ln w="9525">
            <a:noFill/>
            <a:miter lim="800000"/>
          </a:ln>
        </p:spPr>
        <p:txBody>
          <a:bodyPr>
            <a:spAutoFit/>
          </a:bodyPr>
          <a:lstStyle/>
          <a:p>
            <a:pPr algn="ctr"/>
            <a:r>
              <a:rPr lang="zh-CN" altLang="en-US" sz="1000" b="1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</a:rPr>
              <a:t>即办</a:t>
            </a:r>
            <a:endParaRPr lang="zh-CN" altLang="en-US" sz="1000" b="1">
              <a:solidFill>
                <a:schemeClr val="bg1"/>
              </a:solidFill>
              <a:latin typeface="微软雅黑" panose="020B0503020204020204" charset="-122"/>
              <a:ea typeface="微软雅黑" panose="020B0503020204020204" charset="-122"/>
            </a:endParaRPr>
          </a:p>
        </p:txBody>
      </p:sp>
      <p:sp>
        <p:nvSpPr>
          <p:cNvPr id="123" name="矩形 122"/>
          <p:cNvSpPr/>
          <p:nvPr/>
        </p:nvSpPr>
        <p:spPr>
          <a:xfrm>
            <a:off x="2776538" y="6315075"/>
            <a:ext cx="1538287" cy="1490663"/>
          </a:xfrm>
          <a:prstGeom prst="rect">
            <a:avLst/>
          </a:prstGeom>
          <a:solidFill>
            <a:schemeClr val="bg1">
              <a:lumMod val="6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124" name="矩形 123"/>
          <p:cNvSpPr/>
          <p:nvPr/>
        </p:nvSpPr>
        <p:spPr>
          <a:xfrm>
            <a:off x="4857750" y="6330950"/>
            <a:ext cx="1538288" cy="1490663"/>
          </a:xfrm>
          <a:prstGeom prst="rect">
            <a:avLst/>
          </a:prstGeom>
          <a:solidFill>
            <a:schemeClr val="bg1">
              <a:lumMod val="6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grpSp>
        <p:nvGrpSpPr>
          <p:cNvPr id="12309" name="组合 141"/>
          <p:cNvGrpSpPr/>
          <p:nvPr/>
        </p:nvGrpSpPr>
        <p:grpSpPr bwMode="auto">
          <a:xfrm>
            <a:off x="1652588" y="5746750"/>
            <a:ext cx="3981450" cy="296863"/>
            <a:chOff x="2589" y="10822"/>
            <a:chExt cx="6270" cy="1168"/>
          </a:xfrm>
        </p:grpSpPr>
        <p:cxnSp>
          <p:nvCxnSpPr>
            <p:cNvPr id="122" name="直接箭头连接符 121"/>
            <p:cNvCxnSpPr/>
            <p:nvPr/>
          </p:nvCxnSpPr>
          <p:spPr>
            <a:xfrm>
              <a:off x="2589" y="10822"/>
              <a:ext cx="0" cy="1168"/>
            </a:xfrm>
            <a:prstGeom prst="straightConnector1">
              <a:avLst/>
            </a:prstGeom>
            <a:ln w="12700">
              <a:solidFill>
                <a:schemeClr val="tx1">
                  <a:lumMod val="95000"/>
                  <a:lumOff val="5000"/>
                </a:schemeClr>
              </a:solidFill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30" name="直接箭头连接符 129"/>
            <p:cNvCxnSpPr/>
            <p:nvPr/>
          </p:nvCxnSpPr>
          <p:spPr>
            <a:xfrm>
              <a:off x="5609" y="10822"/>
              <a:ext cx="0" cy="1168"/>
            </a:xfrm>
            <a:prstGeom prst="straightConnector1">
              <a:avLst/>
            </a:prstGeom>
            <a:ln w="12700">
              <a:solidFill>
                <a:schemeClr val="tx1">
                  <a:lumMod val="95000"/>
                  <a:lumOff val="5000"/>
                </a:schemeClr>
              </a:solidFill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41" name="直接箭头连接符 140"/>
            <p:cNvCxnSpPr/>
            <p:nvPr/>
          </p:nvCxnSpPr>
          <p:spPr>
            <a:xfrm>
              <a:off x="8859" y="10822"/>
              <a:ext cx="0" cy="1168"/>
            </a:xfrm>
            <a:prstGeom prst="straightConnector1">
              <a:avLst/>
            </a:prstGeom>
            <a:ln w="12700">
              <a:solidFill>
                <a:schemeClr val="tx1">
                  <a:lumMod val="95000"/>
                  <a:lumOff val="5000"/>
                </a:schemeClr>
              </a:solidFill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165" name="矩形 164"/>
          <p:cNvSpPr/>
          <p:nvPr/>
        </p:nvSpPr>
        <p:spPr>
          <a:xfrm>
            <a:off x="6840538" y="6334125"/>
            <a:ext cx="1538287" cy="1490663"/>
          </a:xfrm>
          <a:prstGeom prst="rect">
            <a:avLst/>
          </a:prstGeom>
          <a:solidFill>
            <a:schemeClr val="bg1">
              <a:lumMod val="6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167" name="矩形 166"/>
          <p:cNvSpPr/>
          <p:nvPr/>
        </p:nvSpPr>
        <p:spPr>
          <a:xfrm>
            <a:off x="8890000" y="6286500"/>
            <a:ext cx="1538288" cy="1490663"/>
          </a:xfrm>
          <a:prstGeom prst="rect">
            <a:avLst/>
          </a:prstGeom>
          <a:solidFill>
            <a:schemeClr val="bg1">
              <a:lumMod val="6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168" name="矩形 167"/>
          <p:cNvSpPr/>
          <p:nvPr/>
        </p:nvSpPr>
        <p:spPr>
          <a:xfrm>
            <a:off x="10783888" y="6286500"/>
            <a:ext cx="1538287" cy="1489075"/>
          </a:xfrm>
          <a:prstGeom prst="rect">
            <a:avLst/>
          </a:prstGeom>
          <a:solidFill>
            <a:schemeClr val="bg1">
              <a:lumMod val="6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 dirty="0"/>
          </a:p>
        </p:txBody>
      </p:sp>
      <p:grpSp>
        <p:nvGrpSpPr>
          <p:cNvPr id="12313" name="组合 170"/>
          <p:cNvGrpSpPr/>
          <p:nvPr/>
        </p:nvGrpSpPr>
        <p:grpSpPr bwMode="auto">
          <a:xfrm>
            <a:off x="7575550" y="5746750"/>
            <a:ext cx="4032250" cy="296863"/>
            <a:chOff x="2589" y="10822"/>
            <a:chExt cx="6349" cy="1169"/>
          </a:xfrm>
        </p:grpSpPr>
        <p:cxnSp>
          <p:nvCxnSpPr>
            <p:cNvPr id="172" name="直接箭头连接符 171"/>
            <p:cNvCxnSpPr/>
            <p:nvPr/>
          </p:nvCxnSpPr>
          <p:spPr>
            <a:xfrm>
              <a:off x="2589" y="10822"/>
              <a:ext cx="0" cy="1169"/>
            </a:xfrm>
            <a:prstGeom prst="straightConnector1">
              <a:avLst/>
            </a:prstGeom>
            <a:ln w="12700">
              <a:solidFill>
                <a:schemeClr val="tx1">
                  <a:lumMod val="95000"/>
                  <a:lumOff val="5000"/>
                </a:schemeClr>
              </a:solidFill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73" name="直接箭头连接符 172"/>
            <p:cNvCxnSpPr/>
            <p:nvPr/>
          </p:nvCxnSpPr>
          <p:spPr>
            <a:xfrm>
              <a:off x="5751" y="10822"/>
              <a:ext cx="0" cy="1169"/>
            </a:xfrm>
            <a:prstGeom prst="straightConnector1">
              <a:avLst/>
            </a:prstGeom>
            <a:ln w="12700">
              <a:solidFill>
                <a:schemeClr val="tx1">
                  <a:lumMod val="95000"/>
                  <a:lumOff val="5000"/>
                </a:schemeClr>
              </a:solidFill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74" name="直接箭头连接符 173"/>
            <p:cNvCxnSpPr/>
            <p:nvPr/>
          </p:nvCxnSpPr>
          <p:spPr>
            <a:xfrm>
              <a:off x="8938" y="10822"/>
              <a:ext cx="0" cy="1169"/>
            </a:xfrm>
            <a:prstGeom prst="straightConnector1">
              <a:avLst/>
            </a:prstGeom>
            <a:ln w="12700">
              <a:solidFill>
                <a:schemeClr val="tx1">
                  <a:lumMod val="95000"/>
                  <a:lumOff val="5000"/>
                </a:schemeClr>
              </a:solidFill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179" name="矩形 178"/>
          <p:cNvSpPr/>
          <p:nvPr/>
        </p:nvSpPr>
        <p:spPr>
          <a:xfrm>
            <a:off x="12871450" y="6296025"/>
            <a:ext cx="1536700" cy="1489075"/>
          </a:xfrm>
          <a:prstGeom prst="rect">
            <a:avLst/>
          </a:prstGeom>
          <a:solidFill>
            <a:schemeClr val="bg1">
              <a:lumMod val="6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lang="zh-CN" altLang="en-US" sz="1200" b="1" dirty="0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rPr>
              <a:t>发布使用编制结束</a:t>
            </a:r>
            <a:endParaRPr lang="en-US" altLang="zh-CN" sz="1200" b="1" dirty="0">
              <a:solidFill>
                <a:schemeClr val="bg1"/>
              </a:solidFill>
              <a:latin typeface="微软雅黑" panose="020B0503020204020204" charset="-122"/>
              <a:ea typeface="微软雅黑" panose="020B0503020204020204" charset="-122"/>
              <a:sym typeface="+mn-ea"/>
            </a:endParaRPr>
          </a:p>
        </p:txBody>
      </p:sp>
      <p:cxnSp>
        <p:nvCxnSpPr>
          <p:cNvPr id="181" name="直接箭头连接符 180"/>
          <p:cNvCxnSpPr/>
          <p:nvPr/>
        </p:nvCxnSpPr>
        <p:spPr>
          <a:xfrm>
            <a:off x="13803313" y="5746750"/>
            <a:ext cx="0" cy="296863"/>
          </a:xfrm>
          <a:prstGeom prst="straightConnector1">
            <a:avLst/>
          </a:prstGeom>
          <a:ln w="12700">
            <a:solidFill>
              <a:schemeClr val="tx1">
                <a:lumMod val="95000"/>
                <a:lumOff val="5000"/>
              </a:schemeClr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2316" name="文本框 182"/>
          <p:cNvSpPr txBox="1">
            <a:spLocks noChangeArrowheads="1"/>
          </p:cNvSpPr>
          <p:nvPr/>
        </p:nvSpPr>
        <p:spPr bwMode="auto">
          <a:xfrm>
            <a:off x="930275" y="8148638"/>
            <a:ext cx="2517775" cy="708025"/>
          </a:xfrm>
          <a:prstGeom prst="rect">
            <a:avLst/>
          </a:prstGeom>
          <a:noFill/>
          <a:ln w="9525">
            <a:noFill/>
            <a:miter lim="800000"/>
          </a:ln>
        </p:spPr>
        <p:txBody>
          <a:bodyPr>
            <a:spAutoFit/>
          </a:bodyPr>
          <a:lstStyle/>
          <a:p>
            <a:r>
              <a:rPr lang="zh-CN" altLang="en-US" sz="1000" b="1">
                <a:solidFill>
                  <a:srgbClr val="C00000"/>
                </a:solidFill>
                <a:latin typeface="微软雅黑" panose="020B0503020204020204" charset="-122"/>
                <a:ea typeface="微软雅黑" panose="020B0503020204020204" charset="-122"/>
              </a:rPr>
              <a:t>风险点1：</a:t>
            </a:r>
            <a:endParaRPr lang="zh-CN" altLang="en-US" sz="1000">
              <a:latin typeface="微软雅黑" panose="020B0503020204020204" charset="-122"/>
              <a:ea typeface="微软雅黑" panose="020B0503020204020204" charset="-122"/>
            </a:endParaRPr>
          </a:p>
          <a:p>
            <a:r>
              <a:rPr lang="zh-CN" altLang="zh-CN" sz="1000"/>
              <a:t>容易发生</a:t>
            </a:r>
            <a:r>
              <a:rPr lang="zh-CN" altLang="en-US" sz="1000"/>
              <a:t>疏漏。</a:t>
            </a:r>
            <a:endParaRPr lang="en-US" altLang="zh-CN" sz="1000">
              <a:latin typeface="微软雅黑" panose="020B0503020204020204" charset="-122"/>
              <a:ea typeface="微软雅黑" panose="020B0503020204020204" charset="-122"/>
            </a:endParaRPr>
          </a:p>
          <a:p>
            <a:r>
              <a:rPr lang="zh-CN" altLang="en-US" sz="1000" b="1">
                <a:solidFill>
                  <a:srgbClr val="C00000"/>
                </a:solidFill>
                <a:latin typeface="微软雅黑" panose="020B0503020204020204" charset="-122"/>
                <a:ea typeface="微软雅黑" panose="020B0503020204020204" charset="-122"/>
              </a:rPr>
              <a:t>防范措施：</a:t>
            </a:r>
            <a:endParaRPr lang="zh-CN" altLang="en-US" sz="1000">
              <a:latin typeface="微软雅黑" panose="020B0503020204020204" charset="-122"/>
              <a:ea typeface="微软雅黑" panose="020B0503020204020204" charset="-122"/>
            </a:endParaRPr>
          </a:p>
          <a:p>
            <a:r>
              <a:rPr lang="zh-CN" altLang="en-US" sz="1000">
                <a:latin typeface="微软雅黑" panose="020B0503020204020204" charset="-122"/>
                <a:ea typeface="微软雅黑" panose="020B0503020204020204" charset="-122"/>
              </a:rPr>
              <a:t>按专业分组编制，责任落实到人。</a:t>
            </a:r>
            <a:endParaRPr lang="zh-CN" altLang="en-US" sz="1000">
              <a:latin typeface="微软雅黑" panose="020B0503020204020204" charset="-122"/>
              <a:ea typeface="微软雅黑" panose="020B0503020204020204" charset="-122"/>
            </a:endParaRPr>
          </a:p>
        </p:txBody>
      </p:sp>
      <p:sp>
        <p:nvSpPr>
          <p:cNvPr id="125" name="矩形 124"/>
          <p:cNvSpPr/>
          <p:nvPr/>
        </p:nvSpPr>
        <p:spPr>
          <a:xfrm>
            <a:off x="8832850" y="3927475"/>
            <a:ext cx="1538288" cy="1001713"/>
          </a:xfrm>
          <a:prstGeom prst="rect">
            <a:avLst/>
          </a:prstGeom>
          <a:solidFill>
            <a:schemeClr val="accent1">
              <a:lumMod val="60000"/>
              <a:lumOff val="4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lang="zh-CN" altLang="en-US" sz="1000" b="1" dirty="0">
                <a:solidFill>
                  <a:schemeClr val="tx1">
                    <a:lumMod val="95000"/>
                    <a:lumOff val="5000"/>
                  </a:schemeClr>
                </a:solidFill>
                <a:latin typeface="微软雅黑" panose="020B0503020204020204" charset="-122"/>
                <a:ea typeface="微软雅黑" panose="020B0503020204020204" charset="-122"/>
                <a:cs typeface="微软雅黑" panose="020B0503020204020204" charset="-122"/>
                <a:sym typeface="+mn-ea"/>
              </a:rPr>
              <a:t>讨论研究相关问题，修改编制形成成果文件</a:t>
            </a:r>
            <a:endParaRPr lang="zh-CN" altLang="zh-CN" sz="1000" b="1" dirty="0">
              <a:solidFill>
                <a:schemeClr val="tx1">
                  <a:lumMod val="95000"/>
                  <a:lumOff val="5000"/>
                </a:schemeClr>
              </a:solidFill>
              <a:latin typeface="微软雅黑" panose="020B0503020204020204" charset="-122"/>
              <a:ea typeface="微软雅黑" panose="020B0503020204020204" charset="-122"/>
              <a:cs typeface="微软雅黑" panose="020B0503020204020204" charset="-122"/>
              <a:sym typeface="+mn-ea"/>
            </a:endParaRPr>
          </a:p>
        </p:txBody>
      </p:sp>
      <p:sp>
        <p:nvSpPr>
          <p:cNvPr id="31" name="矩形 30"/>
          <p:cNvSpPr/>
          <p:nvPr/>
        </p:nvSpPr>
        <p:spPr>
          <a:xfrm>
            <a:off x="10820400" y="3905250"/>
            <a:ext cx="1781175" cy="1014413"/>
          </a:xfrm>
          <a:prstGeom prst="rect">
            <a:avLst/>
          </a:prstGeom>
          <a:solidFill>
            <a:schemeClr val="accent1">
              <a:lumMod val="60000"/>
              <a:lumOff val="4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>
              <a:sym typeface="+mn-ea"/>
            </a:endParaRPr>
          </a:p>
        </p:txBody>
      </p:sp>
      <p:sp>
        <p:nvSpPr>
          <p:cNvPr id="47" name="矩形 46"/>
          <p:cNvSpPr/>
          <p:nvPr/>
        </p:nvSpPr>
        <p:spPr>
          <a:xfrm>
            <a:off x="3957638" y="3959225"/>
            <a:ext cx="1538287" cy="1001713"/>
          </a:xfrm>
          <a:prstGeom prst="rect">
            <a:avLst/>
          </a:prstGeom>
          <a:solidFill>
            <a:schemeClr val="accent1">
              <a:lumMod val="60000"/>
              <a:lumOff val="4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>
              <a:sym typeface="+mn-ea"/>
            </a:endParaRPr>
          </a:p>
        </p:txBody>
      </p:sp>
      <p:cxnSp>
        <p:nvCxnSpPr>
          <p:cNvPr id="65" name="直接连接符 64"/>
          <p:cNvCxnSpPr/>
          <p:nvPr/>
        </p:nvCxnSpPr>
        <p:spPr>
          <a:xfrm>
            <a:off x="5883275" y="3467100"/>
            <a:ext cx="6350" cy="936625"/>
          </a:xfrm>
          <a:prstGeom prst="line">
            <a:avLst/>
          </a:prstGeom>
          <a:ln w="12700">
            <a:solidFill>
              <a:schemeClr val="tx1">
                <a:lumMod val="95000"/>
                <a:lumOff val="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86" name="直接箭头连接符 185"/>
          <p:cNvCxnSpPr/>
          <p:nvPr/>
        </p:nvCxnSpPr>
        <p:spPr>
          <a:xfrm flipH="1">
            <a:off x="5534025" y="4406900"/>
            <a:ext cx="352425" cy="4763"/>
          </a:xfrm>
          <a:prstGeom prst="straightConnector1">
            <a:avLst/>
          </a:prstGeom>
          <a:ln w="12700">
            <a:solidFill>
              <a:schemeClr val="tx1">
                <a:lumMod val="95000"/>
                <a:lumOff val="5000"/>
              </a:schemeClr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7" name="文本框 36"/>
          <p:cNvSpPr txBox="1"/>
          <p:nvPr/>
        </p:nvSpPr>
        <p:spPr>
          <a:xfrm>
            <a:off x="2106613" y="4124325"/>
            <a:ext cx="1341437" cy="400050"/>
          </a:xfrm>
          <a:prstGeom prst="rect">
            <a:avLst/>
          </a:prstGeom>
          <a:noFill/>
        </p:spPr>
        <p:txBody>
          <a:bodyPr>
            <a:spAutoFit/>
          </a:bodyPr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zh-CN" sz="1000" dirty="0"/>
          </a:p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 altLang="zh-CN" sz="1000" b="1" dirty="0">
              <a:solidFill>
                <a:schemeClr val="tx1">
                  <a:lumMod val="95000"/>
                  <a:lumOff val="5000"/>
                </a:schemeClr>
              </a:solidFill>
              <a:latin typeface="微软雅黑" panose="020B0503020204020204" charset="-122"/>
              <a:ea typeface="微软雅黑" panose="020B0503020204020204" charset="-122"/>
              <a:cs typeface="微软雅黑" panose="020B0503020204020204" charset="-122"/>
              <a:sym typeface="+mn-ea"/>
            </a:endParaRPr>
          </a:p>
        </p:txBody>
      </p:sp>
      <p:sp>
        <p:nvSpPr>
          <p:cNvPr id="38" name="文本框 37"/>
          <p:cNvSpPr txBox="1"/>
          <p:nvPr/>
        </p:nvSpPr>
        <p:spPr>
          <a:xfrm>
            <a:off x="3981450" y="4083050"/>
            <a:ext cx="1479550" cy="708025"/>
          </a:xfrm>
          <a:prstGeom prst="rect">
            <a:avLst/>
          </a:prstGeom>
          <a:noFill/>
        </p:spPr>
        <p:txBody>
          <a:bodyPr>
            <a:spAutoFit/>
          </a:bodyPr>
          <a:lstStyle/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1000" b="1" dirty="0">
                <a:solidFill>
                  <a:schemeClr val="tx1">
                    <a:lumMod val="95000"/>
                    <a:lumOff val="5000"/>
                  </a:schemeClr>
                </a:solidFill>
                <a:latin typeface="微软雅黑" panose="020B0503020204020204" charset="-122"/>
                <a:ea typeface="微软雅黑" panose="020B0503020204020204" charset="-122"/>
                <a:cs typeface="微软雅黑" panose="020B0503020204020204" charset="-122"/>
                <a:sym typeface="+mn-ea"/>
              </a:rPr>
              <a:t>依照国家规定的项目划分标准 ，划分分部、分项等相应项目，并广泛征求意见</a:t>
            </a:r>
            <a:endParaRPr lang="en-US" altLang="zh-CN" sz="1000" b="1" dirty="0">
              <a:solidFill>
                <a:schemeClr val="tx1">
                  <a:lumMod val="95000"/>
                  <a:lumOff val="5000"/>
                </a:schemeClr>
              </a:solidFill>
              <a:latin typeface="微软雅黑" panose="020B0503020204020204" charset="-122"/>
              <a:ea typeface="微软雅黑" panose="020B0503020204020204" charset="-122"/>
              <a:cs typeface="微软雅黑" panose="020B0503020204020204" charset="-122"/>
              <a:sym typeface="+mn-ea"/>
            </a:endParaRPr>
          </a:p>
        </p:txBody>
      </p:sp>
      <p:sp>
        <p:nvSpPr>
          <p:cNvPr id="24" name="矩形 23"/>
          <p:cNvSpPr/>
          <p:nvPr/>
        </p:nvSpPr>
        <p:spPr>
          <a:xfrm>
            <a:off x="814388" y="2370138"/>
            <a:ext cx="1538287" cy="1001712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25" name="矩形 24"/>
          <p:cNvSpPr/>
          <p:nvPr/>
        </p:nvSpPr>
        <p:spPr>
          <a:xfrm>
            <a:off x="2851150" y="2389188"/>
            <a:ext cx="1536700" cy="1001712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26" name="矩形 25"/>
          <p:cNvSpPr/>
          <p:nvPr/>
        </p:nvSpPr>
        <p:spPr>
          <a:xfrm>
            <a:off x="10871200" y="2408238"/>
            <a:ext cx="1539875" cy="1001712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27" name="矩形 26"/>
          <p:cNvSpPr/>
          <p:nvPr/>
        </p:nvSpPr>
        <p:spPr>
          <a:xfrm>
            <a:off x="6856413" y="2398713"/>
            <a:ext cx="1538287" cy="1001712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28" name="矩形 27"/>
          <p:cNvSpPr/>
          <p:nvPr/>
        </p:nvSpPr>
        <p:spPr>
          <a:xfrm>
            <a:off x="8836025" y="2398713"/>
            <a:ext cx="1711325" cy="1001712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29" name="矩形 28"/>
          <p:cNvSpPr/>
          <p:nvPr/>
        </p:nvSpPr>
        <p:spPr>
          <a:xfrm>
            <a:off x="4895850" y="2398713"/>
            <a:ext cx="1538288" cy="1001712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36" name="矩形 35"/>
          <p:cNvSpPr/>
          <p:nvPr/>
        </p:nvSpPr>
        <p:spPr>
          <a:xfrm>
            <a:off x="12795250" y="2398713"/>
            <a:ext cx="1619250" cy="1001712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US" altLang="zh-CN" dirty="0"/>
              <a:t> </a:t>
            </a:r>
            <a:endParaRPr lang="zh-CN" altLang="en-US" dirty="0"/>
          </a:p>
        </p:txBody>
      </p:sp>
      <p:cxnSp>
        <p:nvCxnSpPr>
          <p:cNvPr id="56" name="直接箭头连接符 55"/>
          <p:cNvCxnSpPr/>
          <p:nvPr/>
        </p:nvCxnSpPr>
        <p:spPr>
          <a:xfrm>
            <a:off x="4521200" y="2903538"/>
            <a:ext cx="298450" cy="0"/>
          </a:xfrm>
          <a:prstGeom prst="straightConnector1">
            <a:avLst/>
          </a:prstGeom>
          <a:ln w="47625">
            <a:solidFill>
              <a:srgbClr val="00B0F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7" name="直接箭头连接符 56"/>
          <p:cNvCxnSpPr/>
          <p:nvPr/>
        </p:nvCxnSpPr>
        <p:spPr>
          <a:xfrm>
            <a:off x="6545263" y="2903538"/>
            <a:ext cx="296862" cy="0"/>
          </a:xfrm>
          <a:prstGeom prst="straightConnector1">
            <a:avLst/>
          </a:prstGeom>
          <a:ln w="47625">
            <a:solidFill>
              <a:srgbClr val="00B0F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8" name="直接箭头连接符 57"/>
          <p:cNvCxnSpPr/>
          <p:nvPr/>
        </p:nvCxnSpPr>
        <p:spPr>
          <a:xfrm>
            <a:off x="8504238" y="2903538"/>
            <a:ext cx="296862" cy="0"/>
          </a:xfrm>
          <a:prstGeom prst="straightConnector1">
            <a:avLst/>
          </a:prstGeom>
          <a:ln w="47625">
            <a:solidFill>
              <a:srgbClr val="00B0F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9" name="直接箭头连接符 58"/>
          <p:cNvCxnSpPr/>
          <p:nvPr/>
        </p:nvCxnSpPr>
        <p:spPr>
          <a:xfrm>
            <a:off x="10552113" y="2897188"/>
            <a:ext cx="296862" cy="0"/>
          </a:xfrm>
          <a:prstGeom prst="straightConnector1">
            <a:avLst/>
          </a:prstGeom>
          <a:ln w="47625">
            <a:solidFill>
              <a:srgbClr val="00B0F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" name="直接箭头连接符 2"/>
          <p:cNvCxnSpPr/>
          <p:nvPr/>
        </p:nvCxnSpPr>
        <p:spPr>
          <a:xfrm>
            <a:off x="2562225" y="2905125"/>
            <a:ext cx="296863" cy="0"/>
          </a:xfrm>
          <a:prstGeom prst="straightConnector1">
            <a:avLst/>
          </a:prstGeom>
          <a:ln w="47625">
            <a:solidFill>
              <a:srgbClr val="00B0F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0" name="直接箭头连接符 139"/>
          <p:cNvCxnSpPr/>
          <p:nvPr/>
        </p:nvCxnSpPr>
        <p:spPr>
          <a:xfrm>
            <a:off x="12477750" y="2898775"/>
            <a:ext cx="298450" cy="0"/>
          </a:xfrm>
          <a:prstGeom prst="straightConnector1">
            <a:avLst/>
          </a:prstGeom>
          <a:ln w="47625">
            <a:solidFill>
              <a:srgbClr val="00B0F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12337" name="组合 151"/>
          <p:cNvGrpSpPr/>
          <p:nvPr/>
        </p:nvGrpSpPr>
        <p:grpSpPr bwMode="auto">
          <a:xfrm>
            <a:off x="7905750" y="2941638"/>
            <a:ext cx="438150" cy="336550"/>
            <a:chOff x="11216" y="9902"/>
            <a:chExt cx="870" cy="669"/>
          </a:xfrm>
        </p:grpSpPr>
        <p:sp>
          <p:nvSpPr>
            <p:cNvPr id="153" name="椭圆 152"/>
            <p:cNvSpPr/>
            <p:nvPr/>
          </p:nvSpPr>
          <p:spPr>
            <a:xfrm>
              <a:off x="11393" y="9937"/>
              <a:ext cx="555" cy="555"/>
            </a:xfrm>
            <a:prstGeom prst="ellipse">
              <a:avLst/>
            </a:prstGeom>
            <a:solidFill>
              <a:srgbClr val="C000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2365" name="文本框 153"/>
            <p:cNvSpPr txBox="1">
              <a:spLocks noChangeArrowheads="1"/>
            </p:cNvSpPr>
            <p:nvPr/>
          </p:nvSpPr>
          <p:spPr bwMode="auto">
            <a:xfrm>
              <a:off x="11216" y="9902"/>
              <a:ext cx="870" cy="669"/>
            </a:xfrm>
            <a:prstGeom prst="rect">
              <a:avLst/>
            </a:prstGeom>
            <a:noFill/>
            <a:ln w="9525">
              <a:noFill/>
              <a:miter lim="800000"/>
            </a:ln>
          </p:spPr>
          <p:txBody>
            <a:bodyPr>
              <a:spAutoFit/>
            </a:bodyPr>
            <a:lstStyle/>
            <a:p>
              <a:pPr algn="ctr"/>
              <a:r>
                <a:rPr lang="en-US" altLang="zh-CN" sz="1600">
                  <a:solidFill>
                    <a:schemeClr val="bg1"/>
                  </a:solidFill>
                  <a:latin typeface="微软雅黑" panose="020B0503020204020204" charset="-122"/>
                  <a:ea typeface="微软雅黑" panose="020B0503020204020204" charset="-122"/>
                  <a:sym typeface="+mn-ea"/>
                </a:rPr>
                <a:t>1</a:t>
              </a:r>
              <a:endParaRPr lang="en-US" altLang="zh-CN" sz="1600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endParaRPr>
            </a:p>
          </p:txBody>
        </p:sp>
      </p:grpSp>
      <p:sp>
        <p:nvSpPr>
          <p:cNvPr id="12338" name="文本框 41"/>
          <p:cNvSpPr txBox="1">
            <a:spLocks noChangeArrowheads="1"/>
          </p:cNvSpPr>
          <p:nvPr/>
        </p:nvSpPr>
        <p:spPr bwMode="auto">
          <a:xfrm>
            <a:off x="857250" y="2552700"/>
            <a:ext cx="1352550" cy="461963"/>
          </a:xfrm>
          <a:prstGeom prst="rect">
            <a:avLst/>
          </a:prstGeom>
          <a:noFill/>
          <a:ln w="9525">
            <a:noFill/>
            <a:miter lim="800000"/>
          </a:ln>
        </p:spPr>
        <p:txBody>
          <a:bodyPr>
            <a:spAutoFit/>
          </a:bodyPr>
          <a:lstStyle/>
          <a:p>
            <a:endParaRPr lang="en-US" altLang="zh-CN" sz="1200" b="1">
              <a:solidFill>
                <a:schemeClr val="bg1"/>
              </a:solidFill>
              <a:latin typeface="微软雅黑" panose="020B0503020204020204" charset="-122"/>
              <a:ea typeface="微软雅黑" panose="020B0503020204020204" charset="-122"/>
              <a:sym typeface="+mn-ea"/>
            </a:endParaRPr>
          </a:p>
          <a:p>
            <a:r>
              <a:rPr lang="zh-CN" altLang="en-US" sz="1200" b="1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rPr>
              <a:t>组建项目编制组</a:t>
            </a:r>
            <a:endParaRPr lang="zh-CN" altLang="zh-CN" sz="1200" b="1">
              <a:solidFill>
                <a:schemeClr val="bg1"/>
              </a:solidFill>
              <a:latin typeface="微软雅黑" panose="020B0503020204020204" charset="-122"/>
              <a:ea typeface="微软雅黑" panose="020B0503020204020204" charset="-122"/>
              <a:sym typeface="+mn-ea"/>
            </a:endParaRPr>
          </a:p>
        </p:txBody>
      </p:sp>
      <p:sp>
        <p:nvSpPr>
          <p:cNvPr id="12339" name="文本框 43"/>
          <p:cNvSpPr txBox="1">
            <a:spLocks noChangeArrowheads="1"/>
          </p:cNvSpPr>
          <p:nvPr/>
        </p:nvSpPr>
        <p:spPr bwMode="auto">
          <a:xfrm>
            <a:off x="2882900" y="2505075"/>
            <a:ext cx="1454150" cy="461963"/>
          </a:xfrm>
          <a:prstGeom prst="rect">
            <a:avLst/>
          </a:prstGeom>
          <a:noFill/>
          <a:ln w="9525">
            <a:noFill/>
            <a:miter lim="800000"/>
          </a:ln>
        </p:spPr>
        <p:txBody>
          <a:bodyPr>
            <a:spAutoFit/>
          </a:bodyPr>
          <a:lstStyle/>
          <a:p>
            <a:endParaRPr lang="en-US" altLang="zh-CN" sz="1200" b="1">
              <a:solidFill>
                <a:schemeClr val="bg1"/>
              </a:solidFill>
              <a:latin typeface="微软雅黑" panose="020B0503020204020204" charset="-122"/>
              <a:ea typeface="微软雅黑" panose="020B0503020204020204" charset="-122"/>
              <a:sym typeface="+mn-ea"/>
            </a:endParaRPr>
          </a:p>
          <a:p>
            <a:r>
              <a:rPr lang="zh-CN" altLang="en-US" sz="1200" b="1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rPr>
              <a:t>拟写项目立项计划</a:t>
            </a:r>
            <a:endParaRPr lang="zh-CN" altLang="zh-CN" sz="1200" b="1">
              <a:solidFill>
                <a:schemeClr val="bg1"/>
              </a:solidFill>
              <a:latin typeface="微软雅黑" panose="020B0503020204020204" charset="-122"/>
              <a:ea typeface="微软雅黑" panose="020B0503020204020204" charset="-122"/>
              <a:sym typeface="+mn-ea"/>
            </a:endParaRPr>
          </a:p>
        </p:txBody>
      </p:sp>
      <p:sp>
        <p:nvSpPr>
          <p:cNvPr id="12340" name="文本框 44"/>
          <p:cNvSpPr txBox="1">
            <a:spLocks noChangeArrowheads="1"/>
          </p:cNvSpPr>
          <p:nvPr/>
        </p:nvSpPr>
        <p:spPr bwMode="auto">
          <a:xfrm>
            <a:off x="5000625" y="2533650"/>
            <a:ext cx="1381125" cy="461963"/>
          </a:xfrm>
          <a:prstGeom prst="rect">
            <a:avLst/>
          </a:prstGeom>
          <a:noFill/>
          <a:ln w="9525">
            <a:noFill/>
            <a:miter lim="800000"/>
          </a:ln>
        </p:spPr>
        <p:txBody>
          <a:bodyPr>
            <a:spAutoFit/>
          </a:bodyPr>
          <a:lstStyle/>
          <a:p>
            <a:endParaRPr lang="en-US" altLang="zh-CN" sz="1200" b="1">
              <a:solidFill>
                <a:schemeClr val="bg1"/>
              </a:solidFill>
              <a:latin typeface="微软雅黑" panose="020B0503020204020204" charset="-122"/>
              <a:ea typeface="微软雅黑" panose="020B0503020204020204" charset="-122"/>
              <a:sym typeface="+mn-ea"/>
            </a:endParaRPr>
          </a:p>
          <a:p>
            <a:r>
              <a:rPr lang="zh-CN" altLang="en-US" sz="1200" b="1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rPr>
              <a:t>项目划分阶段</a:t>
            </a:r>
            <a:endParaRPr lang="zh-CN" altLang="zh-CN" sz="1200" b="1">
              <a:solidFill>
                <a:schemeClr val="bg1"/>
              </a:solidFill>
              <a:latin typeface="微软雅黑" panose="020B0503020204020204" charset="-122"/>
              <a:ea typeface="微软雅黑" panose="020B0503020204020204" charset="-122"/>
              <a:sym typeface="+mn-ea"/>
            </a:endParaRPr>
          </a:p>
        </p:txBody>
      </p:sp>
      <p:sp>
        <p:nvSpPr>
          <p:cNvPr id="12341" name="文本框 45"/>
          <p:cNvSpPr txBox="1">
            <a:spLocks noChangeArrowheads="1"/>
          </p:cNvSpPr>
          <p:nvPr/>
        </p:nvSpPr>
        <p:spPr bwMode="auto">
          <a:xfrm>
            <a:off x="6896100" y="2571750"/>
            <a:ext cx="1182688" cy="461963"/>
          </a:xfrm>
          <a:prstGeom prst="rect">
            <a:avLst/>
          </a:prstGeom>
          <a:noFill/>
          <a:ln w="9525">
            <a:noFill/>
            <a:miter lim="800000"/>
          </a:ln>
        </p:spPr>
        <p:txBody>
          <a:bodyPr>
            <a:spAutoFit/>
          </a:bodyPr>
          <a:lstStyle/>
          <a:p>
            <a:pPr algn="ctr"/>
            <a:endParaRPr lang="en-US" altLang="zh-CN" sz="1200" b="1">
              <a:solidFill>
                <a:schemeClr val="bg1"/>
              </a:solidFill>
              <a:latin typeface="微软雅黑" panose="020B0503020204020204" charset="-122"/>
              <a:ea typeface="微软雅黑" panose="020B0503020204020204" charset="-122"/>
              <a:sym typeface="+mn-ea"/>
            </a:endParaRPr>
          </a:p>
          <a:p>
            <a:pPr algn="ctr"/>
            <a:r>
              <a:rPr lang="zh-CN" altLang="en-US" sz="1200" b="1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rPr>
              <a:t>编制初稿阶段</a:t>
            </a:r>
            <a:endParaRPr lang="en-US" altLang="zh-CN" sz="1200" b="1">
              <a:solidFill>
                <a:schemeClr val="bg1"/>
              </a:solidFill>
              <a:latin typeface="微软雅黑" panose="020B0503020204020204" charset="-122"/>
              <a:ea typeface="微软雅黑" panose="020B0503020204020204" charset="-122"/>
              <a:sym typeface="+mn-ea"/>
            </a:endParaRPr>
          </a:p>
        </p:txBody>
      </p:sp>
      <p:sp>
        <p:nvSpPr>
          <p:cNvPr id="12342" name="文本框 49"/>
          <p:cNvSpPr txBox="1">
            <a:spLocks noChangeArrowheads="1"/>
          </p:cNvSpPr>
          <p:nvPr/>
        </p:nvSpPr>
        <p:spPr bwMode="auto">
          <a:xfrm>
            <a:off x="8826500" y="2476500"/>
            <a:ext cx="1714500" cy="646113"/>
          </a:xfrm>
          <a:prstGeom prst="rect">
            <a:avLst/>
          </a:prstGeom>
          <a:noFill/>
          <a:ln w="9525">
            <a:noFill/>
            <a:miter lim="800000"/>
          </a:ln>
        </p:spPr>
        <p:txBody>
          <a:bodyPr>
            <a:spAutoFit/>
          </a:bodyPr>
          <a:lstStyle/>
          <a:p>
            <a:endParaRPr lang="en-US" altLang="zh-CN" sz="1200" b="1">
              <a:solidFill>
                <a:schemeClr val="bg1"/>
              </a:solidFill>
              <a:latin typeface="微软雅黑" panose="020B0503020204020204" charset="-122"/>
              <a:ea typeface="微软雅黑" panose="020B0503020204020204" charset="-122"/>
              <a:sym typeface="+mn-ea"/>
            </a:endParaRPr>
          </a:p>
          <a:p>
            <a:r>
              <a:rPr lang="zh-CN" altLang="en-US" sz="1200" b="1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rPr>
              <a:t>向企业发布征求意见稿</a:t>
            </a:r>
            <a:endParaRPr lang="en-US" altLang="zh-CN" sz="1200" b="1">
              <a:solidFill>
                <a:schemeClr val="bg1"/>
              </a:solidFill>
              <a:latin typeface="微软雅黑" panose="020B0503020204020204" charset="-122"/>
              <a:ea typeface="微软雅黑" panose="020B0503020204020204" charset="-122"/>
              <a:sym typeface="+mn-ea"/>
            </a:endParaRPr>
          </a:p>
          <a:p>
            <a:r>
              <a:rPr lang="zh-CN" altLang="en-US" sz="1200" b="1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rPr>
              <a:t>收集整理相关问题修订</a:t>
            </a:r>
            <a:endParaRPr lang="en-US" altLang="zh-CN" sz="1200" b="1">
              <a:solidFill>
                <a:schemeClr val="bg1"/>
              </a:solidFill>
              <a:latin typeface="微软雅黑" panose="020B0503020204020204" charset="-122"/>
              <a:ea typeface="微软雅黑" panose="020B0503020204020204" charset="-122"/>
              <a:sym typeface="+mn-ea"/>
            </a:endParaRPr>
          </a:p>
        </p:txBody>
      </p:sp>
      <p:sp>
        <p:nvSpPr>
          <p:cNvPr id="12343" name="文本框 50"/>
          <p:cNvSpPr txBox="1">
            <a:spLocks noChangeArrowheads="1"/>
          </p:cNvSpPr>
          <p:nvPr/>
        </p:nvSpPr>
        <p:spPr bwMode="auto">
          <a:xfrm>
            <a:off x="10990263" y="2657475"/>
            <a:ext cx="1322387" cy="461963"/>
          </a:xfrm>
          <a:prstGeom prst="rect">
            <a:avLst/>
          </a:prstGeom>
          <a:noFill/>
          <a:ln w="9525">
            <a:noFill/>
            <a:miter lim="800000"/>
          </a:ln>
        </p:spPr>
        <p:txBody>
          <a:bodyPr>
            <a:spAutoFit/>
          </a:bodyPr>
          <a:lstStyle/>
          <a:p>
            <a:r>
              <a:rPr lang="zh-CN" altLang="en-US" sz="1200" b="1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rPr>
              <a:t>依据征求意见专项审查修订</a:t>
            </a:r>
            <a:endParaRPr lang="zh-CN" altLang="zh-CN" sz="1200" b="1">
              <a:solidFill>
                <a:schemeClr val="bg1"/>
              </a:solidFill>
              <a:latin typeface="微软雅黑" panose="020B0503020204020204" charset="-122"/>
              <a:ea typeface="微软雅黑" panose="020B0503020204020204" charset="-122"/>
              <a:sym typeface="+mn-ea"/>
            </a:endParaRPr>
          </a:p>
        </p:txBody>
      </p:sp>
      <p:sp>
        <p:nvSpPr>
          <p:cNvPr id="12344" name="文本框 53"/>
          <p:cNvSpPr txBox="1">
            <a:spLocks noChangeArrowheads="1"/>
          </p:cNvSpPr>
          <p:nvPr/>
        </p:nvSpPr>
        <p:spPr bwMode="auto">
          <a:xfrm>
            <a:off x="12801600" y="2514600"/>
            <a:ext cx="1574800" cy="646113"/>
          </a:xfrm>
          <a:prstGeom prst="rect">
            <a:avLst/>
          </a:prstGeom>
          <a:noFill/>
          <a:ln w="9525">
            <a:noFill/>
            <a:miter lim="800000"/>
          </a:ln>
        </p:spPr>
        <p:txBody>
          <a:bodyPr>
            <a:spAutoFit/>
          </a:bodyPr>
          <a:lstStyle/>
          <a:p>
            <a:endParaRPr lang="en-US" altLang="zh-CN" sz="1200" b="1">
              <a:solidFill>
                <a:schemeClr val="bg1"/>
              </a:solidFill>
              <a:latin typeface="微软雅黑" panose="020B0503020204020204" charset="-122"/>
              <a:ea typeface="微软雅黑" panose="020B0503020204020204" charset="-122"/>
              <a:sym typeface="+mn-ea"/>
            </a:endParaRPr>
          </a:p>
          <a:p>
            <a:r>
              <a:rPr lang="zh-CN" altLang="en-US" sz="1200" b="1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rPr>
              <a:t>依据审查文件，报批，批准后发布使用</a:t>
            </a:r>
            <a:endParaRPr lang="zh-CN" altLang="zh-CN" sz="1200" b="1">
              <a:solidFill>
                <a:schemeClr val="bg1"/>
              </a:solidFill>
              <a:latin typeface="微软雅黑" panose="020B0503020204020204" charset="-122"/>
              <a:ea typeface="微软雅黑" panose="020B0503020204020204" charset="-122"/>
              <a:sym typeface="+mn-ea"/>
            </a:endParaRPr>
          </a:p>
        </p:txBody>
      </p:sp>
      <p:sp>
        <p:nvSpPr>
          <p:cNvPr id="12345" name="文本框 59"/>
          <p:cNvSpPr txBox="1">
            <a:spLocks noChangeArrowheads="1"/>
          </p:cNvSpPr>
          <p:nvPr/>
        </p:nvSpPr>
        <p:spPr bwMode="auto">
          <a:xfrm>
            <a:off x="971550" y="6489700"/>
            <a:ext cx="1438275" cy="1062038"/>
          </a:xfrm>
          <a:prstGeom prst="rect">
            <a:avLst/>
          </a:prstGeom>
          <a:noFill/>
          <a:ln w="9525">
            <a:noFill/>
            <a:miter lim="800000"/>
          </a:ln>
        </p:spPr>
        <p:txBody>
          <a:bodyPr>
            <a:spAutoFit/>
          </a:bodyPr>
          <a:lstStyle/>
          <a:p>
            <a:pPr algn="ctr"/>
            <a:endParaRPr lang="en-US" altLang="zh-CN" sz="1200" b="1">
              <a:solidFill>
                <a:schemeClr val="bg1"/>
              </a:solidFill>
              <a:latin typeface="微软雅黑" panose="020B0503020204020204" charset="-122"/>
              <a:ea typeface="微软雅黑" panose="020B0503020204020204" charset="-122"/>
              <a:sym typeface="+mn-ea"/>
            </a:endParaRPr>
          </a:p>
          <a:p>
            <a:pPr algn="ctr"/>
            <a:r>
              <a:rPr lang="zh-CN" altLang="en-US" sz="1200" b="1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rPr>
              <a:t>建立编制组</a:t>
            </a:r>
            <a:endParaRPr lang="en-US" altLang="zh-CN" sz="1200" b="1">
              <a:solidFill>
                <a:schemeClr val="bg1"/>
              </a:solidFill>
              <a:latin typeface="微软雅黑" panose="020B0503020204020204" charset="-122"/>
              <a:ea typeface="微软雅黑" panose="020B0503020204020204" charset="-122"/>
              <a:sym typeface="+mn-ea"/>
            </a:endParaRPr>
          </a:p>
          <a:p>
            <a:pPr algn="ctr"/>
            <a:endParaRPr lang="en-US" altLang="zh-CN" sz="1200" b="1">
              <a:solidFill>
                <a:schemeClr val="bg1"/>
              </a:solidFill>
              <a:latin typeface="微软雅黑" panose="020B0503020204020204" charset="-122"/>
              <a:ea typeface="微软雅黑" panose="020B0503020204020204" charset="-122"/>
              <a:sym typeface="+mn-ea"/>
            </a:endParaRPr>
          </a:p>
          <a:p>
            <a:r>
              <a:rPr lang="zh-CN" altLang="zh-CN" sz="900" b="1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rPr>
              <a:t>组织具有一定工程实践经验和专业技术水平的人员成立编制组</a:t>
            </a:r>
            <a:endParaRPr lang="zh-CN" altLang="en-US" sz="900" b="1">
              <a:solidFill>
                <a:schemeClr val="bg1"/>
              </a:solidFill>
              <a:latin typeface="微软雅黑" panose="020B0503020204020204" charset="-122"/>
              <a:ea typeface="微软雅黑" panose="020B0503020204020204" charset="-122"/>
              <a:sym typeface="+mn-ea"/>
            </a:endParaRPr>
          </a:p>
        </p:txBody>
      </p:sp>
      <p:sp>
        <p:nvSpPr>
          <p:cNvPr id="12346" name="文本框 60"/>
          <p:cNvSpPr txBox="1">
            <a:spLocks noChangeArrowheads="1"/>
          </p:cNvSpPr>
          <p:nvPr/>
        </p:nvSpPr>
        <p:spPr bwMode="auto">
          <a:xfrm>
            <a:off x="963613" y="6400800"/>
            <a:ext cx="1443037" cy="230188"/>
          </a:xfrm>
          <a:prstGeom prst="rect">
            <a:avLst/>
          </a:prstGeom>
          <a:noFill/>
          <a:ln w="9525">
            <a:noFill/>
            <a:miter lim="800000"/>
          </a:ln>
        </p:spPr>
        <p:txBody>
          <a:bodyPr>
            <a:spAutoFit/>
          </a:bodyPr>
          <a:lstStyle/>
          <a:p>
            <a:pPr algn="ctr"/>
            <a:endParaRPr lang="zh-CN" altLang="en-US" sz="900">
              <a:solidFill>
                <a:schemeClr val="bg1"/>
              </a:solidFill>
              <a:latin typeface="微软雅黑" panose="020B0503020204020204" charset="-122"/>
              <a:ea typeface="微软雅黑" panose="020B0503020204020204" charset="-122"/>
              <a:sym typeface="+mn-ea"/>
            </a:endParaRPr>
          </a:p>
        </p:txBody>
      </p:sp>
      <p:sp>
        <p:nvSpPr>
          <p:cNvPr id="12347" name="文本框 61"/>
          <p:cNvSpPr txBox="1">
            <a:spLocks noChangeArrowheads="1"/>
          </p:cNvSpPr>
          <p:nvPr/>
        </p:nvSpPr>
        <p:spPr bwMode="auto">
          <a:xfrm>
            <a:off x="4953000" y="6448425"/>
            <a:ext cx="1397000" cy="1200150"/>
          </a:xfrm>
          <a:prstGeom prst="rect">
            <a:avLst/>
          </a:prstGeom>
          <a:noFill/>
          <a:ln w="9525">
            <a:noFill/>
            <a:miter lim="800000"/>
          </a:ln>
        </p:spPr>
        <p:txBody>
          <a:bodyPr>
            <a:spAutoFit/>
          </a:bodyPr>
          <a:lstStyle/>
          <a:p>
            <a:pPr algn="ctr"/>
            <a:endParaRPr lang="en-US" altLang="zh-CN" sz="1200" b="1">
              <a:solidFill>
                <a:schemeClr val="bg1"/>
              </a:solidFill>
              <a:latin typeface="微软雅黑" panose="020B0503020204020204" charset="-122"/>
              <a:ea typeface="微软雅黑" panose="020B0503020204020204" charset="-122"/>
              <a:sym typeface="+mn-ea"/>
            </a:endParaRPr>
          </a:p>
          <a:p>
            <a:pPr algn="ctr"/>
            <a:r>
              <a:rPr lang="zh-CN" altLang="en-US" sz="1200" b="1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rPr>
              <a:t>项目划分</a:t>
            </a:r>
            <a:endParaRPr lang="en-US" altLang="zh-CN" sz="1200" b="1">
              <a:solidFill>
                <a:schemeClr val="bg1"/>
              </a:solidFill>
              <a:latin typeface="微软雅黑" panose="020B0503020204020204" charset="-122"/>
              <a:ea typeface="微软雅黑" panose="020B0503020204020204" charset="-122"/>
              <a:sym typeface="+mn-ea"/>
            </a:endParaRPr>
          </a:p>
          <a:p>
            <a:pPr algn="ctr"/>
            <a:endParaRPr lang="en-US" altLang="zh-CN" sz="1200" b="1">
              <a:solidFill>
                <a:schemeClr val="bg1"/>
              </a:solidFill>
              <a:latin typeface="微软雅黑" panose="020B0503020204020204" charset="-122"/>
              <a:ea typeface="微软雅黑" panose="020B0503020204020204" charset="-122"/>
              <a:sym typeface="+mn-ea"/>
            </a:endParaRPr>
          </a:p>
          <a:p>
            <a:r>
              <a:rPr lang="zh-CN" altLang="en-US" sz="900" b="1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rPr>
              <a:t>依照国家规范，划分分部、分项等相应项目</a:t>
            </a:r>
            <a:endParaRPr lang="en-US" altLang="zh-CN" sz="900" b="1">
              <a:solidFill>
                <a:schemeClr val="bg1"/>
              </a:solidFill>
              <a:latin typeface="微软雅黑" panose="020B0503020204020204" charset="-122"/>
              <a:ea typeface="微软雅黑" panose="020B0503020204020204" charset="-122"/>
              <a:sym typeface="+mn-ea"/>
            </a:endParaRPr>
          </a:p>
          <a:p>
            <a:pPr algn="ctr"/>
            <a:endParaRPr lang="zh-CN" altLang="en-US" sz="900">
              <a:solidFill>
                <a:schemeClr val="bg1"/>
              </a:solidFill>
              <a:latin typeface="微软雅黑" panose="020B0503020204020204" charset="-122"/>
              <a:ea typeface="微软雅黑" panose="020B0503020204020204" charset="-122"/>
              <a:sym typeface="+mn-ea"/>
            </a:endParaRPr>
          </a:p>
          <a:p>
            <a:pPr algn="ctr"/>
            <a:endParaRPr lang="zh-CN" altLang="en-US" sz="900">
              <a:solidFill>
                <a:schemeClr val="bg1"/>
              </a:solidFill>
              <a:latin typeface="微软雅黑" panose="020B0503020204020204" charset="-122"/>
              <a:ea typeface="微软雅黑" panose="020B0503020204020204" charset="-122"/>
              <a:sym typeface="+mn-ea"/>
            </a:endParaRPr>
          </a:p>
        </p:txBody>
      </p:sp>
      <p:sp>
        <p:nvSpPr>
          <p:cNvPr id="12348" name="文本框 73"/>
          <p:cNvSpPr txBox="1">
            <a:spLocks noChangeArrowheads="1"/>
          </p:cNvSpPr>
          <p:nvPr/>
        </p:nvSpPr>
        <p:spPr bwMode="auto">
          <a:xfrm>
            <a:off x="6888163" y="6470650"/>
            <a:ext cx="1443037" cy="923925"/>
          </a:xfrm>
          <a:prstGeom prst="rect">
            <a:avLst/>
          </a:prstGeom>
          <a:noFill/>
          <a:ln w="9525">
            <a:noFill/>
            <a:miter lim="800000"/>
          </a:ln>
        </p:spPr>
        <p:txBody>
          <a:bodyPr>
            <a:spAutoFit/>
          </a:bodyPr>
          <a:lstStyle/>
          <a:p>
            <a:endParaRPr lang="en-US" altLang="zh-CN" sz="1200" b="1">
              <a:solidFill>
                <a:schemeClr val="bg1"/>
              </a:solidFill>
              <a:latin typeface="微软雅黑" panose="020B0503020204020204" charset="-122"/>
              <a:ea typeface="微软雅黑" panose="020B0503020204020204" charset="-122"/>
              <a:sym typeface="+mn-ea"/>
            </a:endParaRPr>
          </a:p>
          <a:p>
            <a:r>
              <a:rPr lang="zh-CN" altLang="en-US" sz="1200" b="1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rPr>
              <a:t>消耗量水平测算</a:t>
            </a:r>
            <a:endParaRPr lang="en-US" altLang="zh-CN" sz="1200" b="1">
              <a:solidFill>
                <a:schemeClr val="bg1"/>
              </a:solidFill>
              <a:latin typeface="微软雅黑" panose="020B0503020204020204" charset="-122"/>
              <a:ea typeface="微软雅黑" panose="020B0503020204020204" charset="-122"/>
              <a:sym typeface="+mn-ea"/>
            </a:endParaRPr>
          </a:p>
          <a:p>
            <a:endParaRPr lang="en-US" altLang="zh-CN" sz="1200" b="1">
              <a:solidFill>
                <a:schemeClr val="bg1"/>
              </a:solidFill>
              <a:latin typeface="微软雅黑" panose="020B0503020204020204" charset="-122"/>
              <a:ea typeface="微软雅黑" panose="020B0503020204020204" charset="-122"/>
              <a:sym typeface="+mn-ea"/>
            </a:endParaRPr>
          </a:p>
          <a:p>
            <a:r>
              <a:rPr lang="zh-CN" altLang="zh-CN" sz="900" b="1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rPr>
              <a:t>通过购专业书籍、现场勘验、综合测算等多种方式</a:t>
            </a:r>
            <a:endParaRPr lang="zh-CN" altLang="en-US" sz="900" b="1">
              <a:solidFill>
                <a:schemeClr val="bg1"/>
              </a:solidFill>
              <a:latin typeface="微软雅黑" panose="020B0503020204020204" charset="-122"/>
              <a:ea typeface="微软雅黑" panose="020B0503020204020204" charset="-122"/>
              <a:sym typeface="+mn-ea"/>
            </a:endParaRPr>
          </a:p>
        </p:txBody>
      </p:sp>
      <p:sp>
        <p:nvSpPr>
          <p:cNvPr id="12349" name="文本框 83"/>
          <p:cNvSpPr txBox="1">
            <a:spLocks noChangeArrowheads="1"/>
          </p:cNvSpPr>
          <p:nvPr/>
        </p:nvSpPr>
        <p:spPr bwMode="auto">
          <a:xfrm>
            <a:off x="8891588" y="6610350"/>
            <a:ext cx="1541462" cy="1016000"/>
          </a:xfrm>
          <a:prstGeom prst="rect">
            <a:avLst/>
          </a:prstGeom>
          <a:noFill/>
          <a:ln w="9525">
            <a:noFill/>
            <a:miter lim="800000"/>
          </a:ln>
        </p:spPr>
        <p:txBody>
          <a:bodyPr>
            <a:spAutoFit/>
          </a:bodyPr>
          <a:lstStyle/>
          <a:p>
            <a:pPr algn="ctr"/>
            <a:r>
              <a:rPr lang="zh-CN" altLang="en-US" sz="1200" b="1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rPr>
              <a:t>征求意见</a:t>
            </a:r>
            <a:endParaRPr lang="en-US" altLang="zh-CN" sz="1200" b="1">
              <a:solidFill>
                <a:schemeClr val="bg1"/>
              </a:solidFill>
              <a:latin typeface="微软雅黑" panose="020B0503020204020204" charset="-122"/>
              <a:ea typeface="微软雅黑" panose="020B0503020204020204" charset="-122"/>
              <a:sym typeface="+mn-ea"/>
            </a:endParaRPr>
          </a:p>
          <a:p>
            <a:endParaRPr lang="en-US" altLang="zh-CN" sz="1200" b="1">
              <a:solidFill>
                <a:schemeClr val="bg1"/>
              </a:solidFill>
              <a:latin typeface="微软雅黑" panose="020B0503020204020204" charset="-122"/>
              <a:ea typeface="微软雅黑" panose="020B0503020204020204" charset="-122"/>
              <a:sym typeface="+mn-ea"/>
            </a:endParaRPr>
          </a:p>
          <a:p>
            <a:r>
              <a:rPr lang="zh-CN" altLang="en-US" sz="900" b="1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rPr>
              <a:t>广泛在辽宁省建设区域内建筑企业及造价咨询机构发布征求意见稿</a:t>
            </a:r>
            <a:endParaRPr lang="zh-CN" altLang="en-US" sz="900" b="1">
              <a:solidFill>
                <a:schemeClr val="bg1"/>
              </a:solidFill>
              <a:latin typeface="微软雅黑" panose="020B0503020204020204" charset="-122"/>
              <a:ea typeface="微软雅黑" panose="020B0503020204020204" charset="-122"/>
              <a:sym typeface="+mn-ea"/>
            </a:endParaRPr>
          </a:p>
          <a:p>
            <a:pPr algn="ctr"/>
            <a:endParaRPr lang="zh-CN" altLang="en-US" sz="900">
              <a:solidFill>
                <a:schemeClr val="bg1"/>
              </a:solidFill>
              <a:latin typeface="微软雅黑" panose="020B0503020204020204" charset="-122"/>
              <a:ea typeface="微软雅黑" panose="020B0503020204020204" charset="-122"/>
              <a:sym typeface="+mn-ea"/>
            </a:endParaRPr>
          </a:p>
        </p:txBody>
      </p:sp>
      <p:sp>
        <p:nvSpPr>
          <p:cNvPr id="12350" name="文本框 84"/>
          <p:cNvSpPr txBox="1">
            <a:spLocks noChangeArrowheads="1"/>
          </p:cNvSpPr>
          <p:nvPr/>
        </p:nvSpPr>
        <p:spPr bwMode="auto">
          <a:xfrm>
            <a:off x="10863263" y="6469063"/>
            <a:ext cx="1443037" cy="923925"/>
          </a:xfrm>
          <a:prstGeom prst="rect">
            <a:avLst/>
          </a:prstGeom>
          <a:noFill/>
          <a:ln w="9525">
            <a:noFill/>
            <a:miter lim="800000"/>
          </a:ln>
        </p:spPr>
        <p:txBody>
          <a:bodyPr>
            <a:spAutoFit/>
          </a:bodyPr>
          <a:lstStyle/>
          <a:p>
            <a:pPr algn="ctr"/>
            <a:endParaRPr lang="en-US" altLang="zh-CN" sz="1200" b="1">
              <a:solidFill>
                <a:schemeClr val="bg1"/>
              </a:solidFill>
              <a:latin typeface="微软雅黑" panose="020B0503020204020204" charset="-122"/>
              <a:ea typeface="微软雅黑" panose="020B0503020204020204" charset="-122"/>
              <a:sym typeface="+mn-ea"/>
            </a:endParaRPr>
          </a:p>
          <a:p>
            <a:pPr algn="ctr"/>
            <a:r>
              <a:rPr lang="zh-CN" altLang="en-US" sz="1200" b="1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rPr>
              <a:t>修订阶段</a:t>
            </a:r>
            <a:endParaRPr lang="en-US" altLang="zh-CN" sz="1200" b="1">
              <a:solidFill>
                <a:schemeClr val="bg1"/>
              </a:solidFill>
              <a:latin typeface="微软雅黑" panose="020B0503020204020204" charset="-122"/>
              <a:ea typeface="微软雅黑" panose="020B0503020204020204" charset="-122"/>
              <a:sym typeface="+mn-ea"/>
            </a:endParaRPr>
          </a:p>
          <a:p>
            <a:endParaRPr lang="en-US" altLang="zh-CN" sz="1200" b="1">
              <a:solidFill>
                <a:schemeClr val="bg1"/>
              </a:solidFill>
              <a:latin typeface="微软雅黑" panose="020B0503020204020204" charset="-122"/>
              <a:ea typeface="微软雅黑" panose="020B0503020204020204" charset="-122"/>
              <a:sym typeface="+mn-ea"/>
            </a:endParaRPr>
          </a:p>
          <a:p>
            <a:r>
              <a:rPr lang="zh-CN" altLang="en-US" sz="900" b="1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rPr>
              <a:t>收集相关问题，集中讨论，修订成稿</a:t>
            </a:r>
            <a:endParaRPr lang="zh-CN" altLang="en-US" sz="900" b="1">
              <a:solidFill>
                <a:schemeClr val="bg1"/>
              </a:solidFill>
              <a:latin typeface="微软雅黑" panose="020B0503020204020204" charset="-122"/>
              <a:ea typeface="微软雅黑" panose="020B0503020204020204" charset="-122"/>
              <a:sym typeface="+mn-ea"/>
            </a:endParaRPr>
          </a:p>
        </p:txBody>
      </p:sp>
      <p:sp>
        <p:nvSpPr>
          <p:cNvPr id="12351" name="文本框 104"/>
          <p:cNvSpPr txBox="1">
            <a:spLocks noChangeArrowheads="1"/>
          </p:cNvSpPr>
          <p:nvPr/>
        </p:nvSpPr>
        <p:spPr bwMode="auto">
          <a:xfrm>
            <a:off x="966788" y="9139238"/>
            <a:ext cx="3013075" cy="706755"/>
          </a:xfrm>
          <a:prstGeom prst="rect">
            <a:avLst/>
          </a:prstGeom>
          <a:noFill/>
          <a:ln w="9525">
            <a:noFill/>
            <a:miter lim="800000"/>
          </a:ln>
        </p:spPr>
        <p:txBody>
          <a:bodyPr>
            <a:spAutoFit/>
          </a:bodyPr>
          <a:lstStyle/>
          <a:p>
            <a:r>
              <a:rPr lang="zh-CN" altLang="en-US" sz="1000" b="1">
                <a:solidFill>
                  <a:srgbClr val="C00000"/>
                </a:solidFill>
                <a:latin typeface="微软雅黑" panose="020B0503020204020204" charset="-122"/>
                <a:ea typeface="微软雅黑" panose="020B0503020204020204" charset="-122"/>
              </a:rPr>
              <a:t>备注 ：</a:t>
            </a:r>
            <a:endParaRPr lang="en-US" altLang="zh-CN" sz="1000" b="1">
              <a:solidFill>
                <a:srgbClr val="C00000"/>
              </a:solidFill>
              <a:latin typeface="微软雅黑" panose="020B0503020204020204" charset="-122"/>
              <a:ea typeface="微软雅黑" panose="020B0503020204020204" charset="-122"/>
            </a:endParaRPr>
          </a:p>
          <a:p>
            <a:r>
              <a:rPr lang="zh-CN" altLang="en-US" sz="1000" b="1">
                <a:solidFill>
                  <a:srgbClr val="C00000"/>
                </a:solidFill>
                <a:latin typeface="微软雅黑" panose="020B0503020204020204" charset="-122"/>
                <a:ea typeface="微软雅黑" panose="020B0503020204020204" charset="-122"/>
              </a:rPr>
              <a:t>此项工作是由辽宁省建设工程事务服务中心统一部署，不是沈阳市行政权力。</a:t>
            </a:r>
            <a:endParaRPr lang="zh-CN" altLang="en-US" sz="1000">
              <a:latin typeface="微软雅黑" panose="020B0503020204020204" charset="-122"/>
              <a:ea typeface="微软雅黑" panose="020B0503020204020204" charset="-122"/>
            </a:endParaRPr>
          </a:p>
          <a:p>
            <a:endParaRPr lang="zh-CN" altLang="zh-CN" sz="1000"/>
          </a:p>
        </p:txBody>
      </p:sp>
      <p:sp>
        <p:nvSpPr>
          <p:cNvPr id="146" name="矩形 145"/>
          <p:cNvSpPr/>
          <p:nvPr/>
        </p:nvSpPr>
        <p:spPr>
          <a:xfrm>
            <a:off x="762000" y="1955800"/>
            <a:ext cx="13693775" cy="3479800"/>
          </a:xfrm>
          <a:prstGeom prst="rect">
            <a:avLst/>
          </a:prstGeom>
          <a:noFill/>
          <a:ln w="12700" cmpd="sng">
            <a:solidFill>
              <a:schemeClr val="bg2">
                <a:lumMod val="10000"/>
              </a:schemeClr>
            </a:solidFill>
            <a:prstDash val="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grpSp>
        <p:nvGrpSpPr>
          <p:cNvPr id="12354" name="组合 156"/>
          <p:cNvGrpSpPr/>
          <p:nvPr/>
        </p:nvGrpSpPr>
        <p:grpSpPr bwMode="auto">
          <a:xfrm>
            <a:off x="13488988" y="9702800"/>
            <a:ext cx="989012" cy="276225"/>
            <a:chOff x="20236" y="15182"/>
            <a:chExt cx="1557" cy="434"/>
          </a:xfrm>
        </p:grpSpPr>
        <p:grpSp>
          <p:nvGrpSpPr>
            <p:cNvPr id="12360" name="组合 146"/>
            <p:cNvGrpSpPr/>
            <p:nvPr/>
          </p:nvGrpSpPr>
          <p:grpSpPr bwMode="auto">
            <a:xfrm>
              <a:off x="20236" y="15192"/>
              <a:ext cx="342" cy="414"/>
              <a:chOff x="11393" y="9902"/>
              <a:chExt cx="555" cy="669"/>
            </a:xfrm>
          </p:grpSpPr>
          <p:sp>
            <p:nvSpPr>
              <p:cNvPr id="148" name="椭圆 147"/>
              <p:cNvSpPr/>
              <p:nvPr/>
            </p:nvSpPr>
            <p:spPr>
              <a:xfrm>
                <a:off x="11393" y="9938"/>
                <a:ext cx="556" cy="556"/>
              </a:xfrm>
              <a:prstGeom prst="ellipse">
                <a:avLst/>
              </a:prstGeom>
              <a:solidFill>
                <a:srgbClr val="C0000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zh-CN" altLang="en-US"/>
              </a:p>
            </p:txBody>
          </p:sp>
          <p:sp>
            <p:nvSpPr>
              <p:cNvPr id="12363" name="文本框 154"/>
              <p:cNvSpPr txBox="1">
                <a:spLocks noChangeArrowheads="1"/>
              </p:cNvSpPr>
              <p:nvPr/>
            </p:nvSpPr>
            <p:spPr bwMode="auto">
              <a:xfrm>
                <a:off x="11428" y="9902"/>
                <a:ext cx="485" cy="669"/>
              </a:xfrm>
              <a:prstGeom prst="rect">
                <a:avLst/>
              </a:prstGeom>
              <a:noFill/>
              <a:ln w="9525">
                <a:noFill/>
                <a:miter lim="800000"/>
              </a:ln>
            </p:spPr>
            <p:txBody>
              <a:bodyPr>
                <a:spAutoFit/>
              </a:bodyPr>
              <a:lstStyle/>
              <a:p>
                <a:pPr algn="ctr"/>
                <a:endParaRPr lang="en-US" altLang="zh-CN" sz="1600">
                  <a:solidFill>
                    <a:schemeClr val="bg1"/>
                  </a:solidFill>
                  <a:latin typeface="微软雅黑" panose="020B0503020204020204" charset="-122"/>
                  <a:ea typeface="微软雅黑" panose="020B0503020204020204" charset="-122"/>
                  <a:sym typeface="+mn-ea"/>
                </a:endParaRPr>
              </a:p>
            </p:txBody>
          </p:sp>
        </p:grpSp>
        <p:sp>
          <p:nvSpPr>
            <p:cNvPr id="156" name="文本框 155"/>
            <p:cNvSpPr txBox="1"/>
            <p:nvPr/>
          </p:nvSpPr>
          <p:spPr>
            <a:xfrm>
              <a:off x="20456" y="15182"/>
              <a:ext cx="1337" cy="434"/>
            </a:xfrm>
            <a:prstGeom prst="rect">
              <a:avLst/>
            </a:prstGeom>
            <a:noFill/>
          </p:spPr>
          <p:txBody>
            <a:bodyPr>
              <a:spAutoFit/>
            </a:bodyPr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r>
                <a:rPr lang="zh-CN" altLang="zh-CN" sz="1200">
                  <a:solidFill>
                    <a:schemeClr val="tx1">
                      <a:lumMod val="95000"/>
                      <a:lumOff val="5000"/>
                    </a:schemeClr>
                  </a:solidFill>
                  <a:latin typeface="微软雅黑" panose="020B0503020204020204" charset="-122"/>
                  <a:ea typeface="微软雅黑" panose="020B0503020204020204" charset="-122"/>
                  <a:cs typeface="微软雅黑" panose="020B0503020204020204" charset="-122"/>
                  <a:sym typeface="+mn-ea"/>
                </a:rPr>
                <a:t>风险点</a:t>
              </a:r>
              <a:endParaRPr lang="zh-CN" altLang="zh-CN" sz="1200">
                <a:solidFill>
                  <a:schemeClr val="tx1">
                    <a:lumMod val="95000"/>
                    <a:lumOff val="5000"/>
                  </a:schemeClr>
                </a:solidFill>
                <a:latin typeface="微软雅黑" panose="020B0503020204020204" charset="-122"/>
                <a:ea typeface="微软雅黑" panose="020B0503020204020204" charset="-122"/>
                <a:cs typeface="微软雅黑" panose="020B0503020204020204" charset="-122"/>
                <a:sym typeface="+mn-ea"/>
              </a:endParaRPr>
            </a:p>
          </p:txBody>
        </p:sp>
      </p:grpSp>
      <p:cxnSp>
        <p:nvCxnSpPr>
          <p:cNvPr id="21" name="直接箭头连接符 20"/>
          <p:cNvCxnSpPr/>
          <p:nvPr/>
        </p:nvCxnSpPr>
        <p:spPr>
          <a:xfrm>
            <a:off x="9763125" y="3414713"/>
            <a:ext cx="0" cy="477837"/>
          </a:xfrm>
          <a:prstGeom prst="straightConnector1">
            <a:avLst/>
          </a:prstGeom>
          <a:ln w="12700">
            <a:solidFill>
              <a:schemeClr val="tx1">
                <a:lumMod val="95000"/>
                <a:lumOff val="5000"/>
              </a:schemeClr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2356" name="文本框 59"/>
          <p:cNvSpPr txBox="1">
            <a:spLocks noChangeArrowheads="1"/>
          </p:cNvSpPr>
          <p:nvPr/>
        </p:nvSpPr>
        <p:spPr bwMode="auto">
          <a:xfrm>
            <a:off x="2781300" y="6470650"/>
            <a:ext cx="1517650" cy="1062038"/>
          </a:xfrm>
          <a:prstGeom prst="rect">
            <a:avLst/>
          </a:prstGeom>
          <a:noFill/>
          <a:ln w="9525">
            <a:noFill/>
            <a:miter lim="800000"/>
          </a:ln>
        </p:spPr>
        <p:txBody>
          <a:bodyPr>
            <a:spAutoFit/>
          </a:bodyPr>
          <a:lstStyle/>
          <a:p>
            <a:endParaRPr lang="en-US" altLang="zh-CN" sz="1200" b="1">
              <a:solidFill>
                <a:schemeClr val="bg1"/>
              </a:solidFill>
              <a:latin typeface="微软雅黑" panose="020B0503020204020204" charset="-122"/>
              <a:ea typeface="微软雅黑" panose="020B0503020204020204" charset="-122"/>
              <a:sym typeface="+mn-ea"/>
            </a:endParaRPr>
          </a:p>
          <a:p>
            <a:r>
              <a:rPr lang="zh-CN" altLang="en-US" sz="1200" b="1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rPr>
              <a:t>拟写项目立项计划</a:t>
            </a:r>
            <a:endParaRPr lang="en-US" altLang="zh-CN" sz="1200" b="1">
              <a:solidFill>
                <a:schemeClr val="bg1"/>
              </a:solidFill>
              <a:latin typeface="微软雅黑" panose="020B0503020204020204" charset="-122"/>
              <a:ea typeface="微软雅黑" panose="020B0503020204020204" charset="-122"/>
              <a:sym typeface="+mn-ea"/>
            </a:endParaRPr>
          </a:p>
          <a:p>
            <a:endParaRPr lang="zh-CN" altLang="zh-CN" sz="1200" b="1">
              <a:solidFill>
                <a:schemeClr val="bg1"/>
              </a:solidFill>
              <a:latin typeface="微软雅黑" panose="020B0503020204020204" charset="-122"/>
              <a:ea typeface="微软雅黑" panose="020B0503020204020204" charset="-122"/>
              <a:sym typeface="+mn-ea"/>
            </a:endParaRPr>
          </a:p>
          <a:p>
            <a:pPr algn="ctr"/>
            <a:r>
              <a:rPr lang="zh-CN" altLang="en-US" sz="900" b="1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rPr>
              <a:t>针对新材料、新工艺、新设备拟写 项目编制计划书</a:t>
            </a:r>
            <a:endParaRPr lang="zh-CN" altLang="zh-CN" sz="900" b="1">
              <a:solidFill>
                <a:schemeClr val="bg1"/>
              </a:solidFill>
              <a:latin typeface="微软雅黑" panose="020B0503020204020204" charset="-122"/>
              <a:ea typeface="微软雅黑" panose="020B0503020204020204" charset="-122"/>
              <a:sym typeface="+mn-ea"/>
            </a:endParaRPr>
          </a:p>
          <a:p>
            <a:pPr algn="ctr"/>
            <a:endParaRPr lang="zh-CN" altLang="en-US" sz="900" b="1">
              <a:solidFill>
                <a:schemeClr val="bg1"/>
              </a:solidFill>
              <a:latin typeface="微软雅黑" panose="020B0503020204020204" charset="-122"/>
              <a:ea typeface="微软雅黑" panose="020B0503020204020204" charset="-122"/>
              <a:sym typeface="+mn-ea"/>
            </a:endParaRPr>
          </a:p>
        </p:txBody>
      </p:sp>
      <p:sp>
        <p:nvSpPr>
          <p:cNvPr id="137" name="文本框 38"/>
          <p:cNvSpPr txBox="1"/>
          <p:nvPr/>
        </p:nvSpPr>
        <p:spPr>
          <a:xfrm>
            <a:off x="10871200" y="4143375"/>
            <a:ext cx="1406525" cy="400050"/>
          </a:xfrm>
          <a:prstGeom prst="rect">
            <a:avLst/>
          </a:prstGeom>
          <a:noFill/>
        </p:spPr>
        <p:txBody>
          <a:bodyPr>
            <a:spAutoFit/>
          </a:bodyPr>
          <a:lstStyle/>
          <a:p>
            <a:pPr>
              <a:defRPr/>
            </a:pPr>
            <a:r>
              <a:rPr lang="zh-CN" altLang="en-US" sz="1000" b="1" dirty="0">
                <a:solidFill>
                  <a:schemeClr val="tx1">
                    <a:lumMod val="95000"/>
                    <a:lumOff val="5000"/>
                  </a:schemeClr>
                </a:solidFill>
                <a:latin typeface="微软雅黑" panose="020B0503020204020204" charset="-122"/>
                <a:ea typeface="微软雅黑" panose="020B0503020204020204" charset="-122"/>
                <a:cs typeface="微软雅黑" panose="020B0503020204020204" charset="-122"/>
                <a:sym typeface="+mn-ea"/>
              </a:rPr>
              <a:t>就修编的成果文件印刷出版</a:t>
            </a:r>
            <a:endParaRPr lang="zh-CN" altLang="zh-CN" sz="1000" b="1" dirty="0">
              <a:solidFill>
                <a:schemeClr val="tx1">
                  <a:lumMod val="95000"/>
                  <a:lumOff val="5000"/>
                </a:schemeClr>
              </a:solidFill>
              <a:latin typeface="微软雅黑" panose="020B0503020204020204" charset="-122"/>
              <a:ea typeface="微软雅黑" panose="020B0503020204020204" charset="-122"/>
              <a:cs typeface="微软雅黑" panose="020B0503020204020204" charset="-122"/>
              <a:sym typeface="+mn-ea"/>
            </a:endParaRPr>
          </a:p>
        </p:txBody>
      </p:sp>
      <p:sp>
        <p:nvSpPr>
          <p:cNvPr id="12358" name="文本框 153"/>
          <p:cNvSpPr txBox="1">
            <a:spLocks noChangeArrowheads="1"/>
          </p:cNvSpPr>
          <p:nvPr/>
        </p:nvSpPr>
        <p:spPr bwMode="auto">
          <a:xfrm>
            <a:off x="11964988" y="2779713"/>
            <a:ext cx="244475" cy="336550"/>
          </a:xfrm>
          <a:prstGeom prst="rect">
            <a:avLst/>
          </a:prstGeom>
          <a:noFill/>
          <a:ln w="9525">
            <a:noFill/>
            <a:miter lim="800000"/>
          </a:ln>
        </p:spPr>
        <p:txBody>
          <a:bodyPr>
            <a:spAutoFit/>
          </a:bodyPr>
          <a:lstStyle/>
          <a:p>
            <a:pPr algn="ctr"/>
            <a:endParaRPr lang="en-US" altLang="zh-CN" sz="1600">
              <a:solidFill>
                <a:schemeClr val="bg1"/>
              </a:solidFill>
              <a:latin typeface="微软雅黑" panose="020B0503020204020204" charset="-122"/>
              <a:ea typeface="微软雅黑" panose="020B0503020204020204" charset="-122"/>
              <a:sym typeface="+mn-ea"/>
            </a:endParaRPr>
          </a:p>
        </p:txBody>
      </p:sp>
      <p:cxnSp>
        <p:nvCxnSpPr>
          <p:cNvPr id="127" name="直接箭头连接符 126"/>
          <p:cNvCxnSpPr/>
          <p:nvPr/>
        </p:nvCxnSpPr>
        <p:spPr>
          <a:xfrm>
            <a:off x="11677650" y="3395663"/>
            <a:ext cx="0" cy="477837"/>
          </a:xfrm>
          <a:prstGeom prst="straightConnector1">
            <a:avLst/>
          </a:prstGeom>
          <a:ln w="12700">
            <a:solidFill>
              <a:schemeClr val="tx1">
                <a:lumMod val="95000"/>
                <a:lumOff val="5000"/>
              </a:schemeClr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</p:sld>
</file>

<file path=ppt/tags/tag1.xml><?xml version="1.0" encoding="utf-8"?>
<p:tagLst xmlns:p="http://schemas.openxmlformats.org/presentationml/2006/main">
  <p:tag name="commondata" val="eyJoZGlkIjoiYTdkYmY1OGE2YWY5N2ZiNzEyN2QxZjY0YzE0ZjYyNTMifQ=="/>
</p:tagLst>
</file>

<file path=ppt/theme/theme1.xml><?xml version="1.0" encoding="utf-8"?>
<a:theme xmlns:a="http://schemas.openxmlformats.org/drawingml/2006/main" name="Office 主题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主题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Office 主题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466</Words>
  <Application>WPS 演示</Application>
  <PresentationFormat>自定义</PresentationFormat>
  <Paragraphs>86</Paragraphs>
  <Slides>1</Slides>
  <Notes>0</Notes>
  <HiddenSlides>0</HiddenSlides>
  <MMClips>0</MMClips>
  <ScaleCrop>false</ScaleCrop>
  <HeadingPairs>
    <vt:vector size="6" baseType="variant">
      <vt:variant>
        <vt:lpstr>已用的字体</vt:lpstr>
      </vt:variant>
      <vt:variant>
        <vt:i4>7</vt:i4>
      </vt:variant>
      <vt:variant>
        <vt:lpstr>主题</vt:lpstr>
      </vt:variant>
      <vt:variant>
        <vt:i4>1</vt:i4>
      </vt:variant>
      <vt:variant>
        <vt:lpstr>幻灯片标题</vt:lpstr>
      </vt:variant>
      <vt:variant>
        <vt:i4>1</vt:i4>
      </vt:variant>
    </vt:vector>
  </HeadingPairs>
  <TitlesOfParts>
    <vt:vector size="9" baseType="lpstr">
      <vt:lpstr>Arial</vt:lpstr>
      <vt:lpstr>宋体</vt:lpstr>
      <vt:lpstr>Wingdings</vt:lpstr>
      <vt:lpstr>Calibri Light</vt:lpstr>
      <vt:lpstr>微软雅黑</vt:lpstr>
      <vt:lpstr>Calibri</vt:lpstr>
      <vt:lpstr>Arial Unicode MS</vt:lpstr>
      <vt:lpstr>Office 主题</vt:lpstr>
      <vt:lpstr>建设工程工程量清单计价依据和标准制定工作流程图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演示文稿</dc:title>
  <dc:creator>Administrator</dc:creator>
  <cp:lastModifiedBy>WPS_1677126106</cp:lastModifiedBy>
  <cp:revision>38</cp:revision>
  <dcterms:created xsi:type="dcterms:W3CDTF">2020-11-30T06:28:00Z</dcterms:created>
  <dcterms:modified xsi:type="dcterms:W3CDTF">2024-01-02T08:48:38Z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KSOProductBuildVer">
    <vt:lpwstr>2052-12.1.0.15374</vt:lpwstr>
  </property>
  <property fmtid="{D5CDD505-2E9C-101B-9397-08002B2CF9AE}" pid="3" name="ICV">
    <vt:lpwstr>6CE246941F6843C68CD5D9701A437F9E_12</vt:lpwstr>
  </property>
</Properties>
</file>

<file path=docProps/thumbnail.jpeg>
</file>