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5119350" cy="10691813"/>
  <p:notesSz cx="7104063" cy="10234613"/>
  <p:defaultTextStyle>
    <a:defPPr>
      <a:defRPr lang="zh-CN"/>
    </a:defPPr>
    <a:lvl1pPr algn="l" rtl="0" fontAlgn="base">
      <a:spcBef>
        <a:spcPct val="0"/>
      </a:spcBef>
      <a:spcAft>
        <a:spcPct val="0"/>
      </a:spcAft>
      <a:defRPr kern="1200">
        <a:solidFill>
          <a:schemeClr val="tx1"/>
        </a:solidFill>
        <a:latin typeface="Arial" charset="0"/>
        <a:ea typeface="宋体" charset="-122"/>
        <a:cs typeface="+mn-cs"/>
      </a:defRPr>
    </a:lvl1pPr>
    <a:lvl2pPr marL="457200" algn="l" rtl="0" fontAlgn="base">
      <a:spcBef>
        <a:spcPct val="0"/>
      </a:spcBef>
      <a:spcAft>
        <a:spcPct val="0"/>
      </a:spcAft>
      <a:defRPr kern="1200">
        <a:solidFill>
          <a:schemeClr val="tx1"/>
        </a:solidFill>
        <a:latin typeface="Arial" charset="0"/>
        <a:ea typeface="宋体" charset="-122"/>
        <a:cs typeface="+mn-cs"/>
      </a:defRPr>
    </a:lvl2pPr>
    <a:lvl3pPr marL="914400" algn="l" rtl="0" fontAlgn="base">
      <a:spcBef>
        <a:spcPct val="0"/>
      </a:spcBef>
      <a:spcAft>
        <a:spcPct val="0"/>
      </a:spcAft>
      <a:defRPr kern="1200">
        <a:solidFill>
          <a:schemeClr val="tx1"/>
        </a:solidFill>
        <a:latin typeface="Arial" charset="0"/>
        <a:ea typeface="宋体" charset="-122"/>
        <a:cs typeface="+mn-cs"/>
      </a:defRPr>
    </a:lvl3pPr>
    <a:lvl4pPr marL="1371600" algn="l" rtl="0" fontAlgn="base">
      <a:spcBef>
        <a:spcPct val="0"/>
      </a:spcBef>
      <a:spcAft>
        <a:spcPct val="0"/>
      </a:spcAft>
      <a:defRPr kern="1200">
        <a:solidFill>
          <a:schemeClr val="tx1"/>
        </a:solidFill>
        <a:latin typeface="Arial" charset="0"/>
        <a:ea typeface="宋体" charset="-122"/>
        <a:cs typeface="+mn-cs"/>
      </a:defRPr>
    </a:lvl4pPr>
    <a:lvl5pPr marL="1828800" algn="l" rtl="0" fontAlgn="base">
      <a:spcBef>
        <a:spcPct val="0"/>
      </a:spcBef>
      <a:spcAft>
        <a:spcPct val="0"/>
      </a:spcAft>
      <a:defRPr kern="1200">
        <a:solidFill>
          <a:schemeClr val="tx1"/>
        </a:solidFill>
        <a:latin typeface="Arial" charset="0"/>
        <a:ea typeface="宋体" charset="-122"/>
        <a:cs typeface="+mn-cs"/>
      </a:defRPr>
    </a:lvl5pPr>
    <a:lvl6pPr marL="2286000" algn="l" defTabSz="914400" rtl="0" eaLnBrk="1" latinLnBrk="0" hangingPunct="1">
      <a:defRPr kern="1200">
        <a:solidFill>
          <a:schemeClr val="tx1"/>
        </a:solidFill>
        <a:latin typeface="Arial" charset="0"/>
        <a:ea typeface="宋体" charset="-122"/>
        <a:cs typeface="+mn-cs"/>
      </a:defRPr>
    </a:lvl6pPr>
    <a:lvl7pPr marL="2743200" algn="l" defTabSz="914400" rtl="0" eaLnBrk="1" latinLnBrk="0" hangingPunct="1">
      <a:defRPr kern="1200">
        <a:solidFill>
          <a:schemeClr val="tx1"/>
        </a:solidFill>
        <a:latin typeface="Arial" charset="0"/>
        <a:ea typeface="宋体" charset="-122"/>
        <a:cs typeface="+mn-cs"/>
      </a:defRPr>
    </a:lvl7pPr>
    <a:lvl8pPr marL="3200400" algn="l" defTabSz="914400" rtl="0" eaLnBrk="1" latinLnBrk="0" hangingPunct="1">
      <a:defRPr kern="1200">
        <a:solidFill>
          <a:schemeClr val="tx1"/>
        </a:solidFill>
        <a:latin typeface="Arial" charset="0"/>
        <a:ea typeface="宋体" charset="-122"/>
        <a:cs typeface="+mn-cs"/>
      </a:defRPr>
    </a:lvl8pPr>
    <a:lvl9pPr marL="3657600" algn="l" defTabSz="914400" rtl="0" eaLnBrk="1" latinLnBrk="0" hangingPunct="1">
      <a:defRPr kern="1200">
        <a:solidFill>
          <a:schemeClr val="tx1"/>
        </a:solidFill>
        <a:latin typeface="Arial" charset="0"/>
        <a:ea typeface="宋体"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p:scale>
          <a:sx n="100" d="100"/>
          <a:sy n="100" d="100"/>
        </p:scale>
        <p:origin x="-18" y="3858"/>
      </p:cViewPr>
      <p:guideLst>
        <p:guide orient="horz" pos="3347"/>
        <p:guide pos="4763"/>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890000" y="1749826"/>
            <a:ext cx="11340000" cy="3722400"/>
          </a:xfrm>
        </p:spPr>
        <p:txBody>
          <a:bodyPr anchor="b"/>
          <a:lstStyle>
            <a:lvl1pPr algn="ctr">
              <a:defRPr sz="9355"/>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890000" y="5615776"/>
            <a:ext cx="11340000" cy="2581424"/>
          </a:xfrm>
        </p:spPr>
        <p:txBody>
          <a:bodyPr/>
          <a:lstStyle>
            <a:lvl1pPr marL="0" indent="0" algn="ctr">
              <a:buNone/>
              <a:defRPr sz="3740"/>
            </a:lvl1pPr>
            <a:lvl2pPr marL="713105" indent="0" algn="ctr">
              <a:buNone/>
              <a:defRPr sz="3120"/>
            </a:lvl2pPr>
            <a:lvl3pPr marL="1425575" indent="0" algn="ctr">
              <a:buNone/>
              <a:defRPr sz="2805"/>
            </a:lvl3pPr>
            <a:lvl4pPr marL="2138680" indent="0" algn="ctr">
              <a:buNone/>
              <a:defRPr sz="2495"/>
            </a:lvl4pPr>
            <a:lvl5pPr marL="2851150" indent="0" algn="ctr">
              <a:buNone/>
              <a:defRPr sz="2495"/>
            </a:lvl5pPr>
            <a:lvl6pPr marL="3564255" indent="0" algn="ctr">
              <a:buNone/>
              <a:defRPr sz="2495"/>
            </a:lvl6pPr>
            <a:lvl7pPr marL="4276725" indent="0" algn="ctr">
              <a:buNone/>
              <a:defRPr sz="2495"/>
            </a:lvl7pPr>
            <a:lvl8pPr marL="4989830" indent="0" algn="ctr">
              <a:buNone/>
              <a:defRPr sz="2495"/>
            </a:lvl8pPr>
            <a:lvl9pPr marL="5702300" indent="0" algn="ctr">
              <a:buNone/>
              <a:defRPr sz="2495"/>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lvl1pPr>
              <a:defRPr/>
            </a:lvl1pPr>
          </a:lstStyle>
          <a:p>
            <a:pPr>
              <a:defRPr/>
            </a:pPr>
            <a:fld id="{EC294E91-2C49-4941-95EA-C5E5DB15E517}" type="datetimeFigureOut">
              <a:rPr lang="zh-CN" altLang="en-US"/>
              <a:pPr>
                <a:defRPr/>
              </a:pPr>
              <a:t>2021-1-8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9427EF64-D973-45DE-A488-AC6644D581DD}" type="slidenum">
              <a:rPr lang="zh-CN" altLang="en-US"/>
              <a:pPr>
                <a:defRPr/>
              </a:pPr>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nly" preserve="1">
  <p:cSld name="内容">
    <p:spTree>
      <p:nvGrpSpPr>
        <p:cNvPr id="1" name=""/>
        <p:cNvGrpSpPr/>
        <p:nvPr/>
      </p:nvGrpSpPr>
      <p:grpSpPr>
        <a:xfrm>
          <a:off x="0" y="0"/>
          <a:ext cx="0" cy="0"/>
          <a:chOff x="0" y="0"/>
          <a:chExt cx="0" cy="0"/>
        </a:xfrm>
      </p:grpSpPr>
      <p:sp>
        <p:nvSpPr>
          <p:cNvPr id="2" name="内容占位符 1"/>
          <p:cNvSpPr>
            <a:spLocks noGrp="1"/>
          </p:cNvSpPr>
          <p:nvPr>
            <p:ph/>
          </p:nvPr>
        </p:nvSpPr>
        <p:spPr>
          <a:xfrm>
            <a:off x="1039500" y="569250"/>
            <a:ext cx="13041000" cy="9060976"/>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3" name="日期占位符 3"/>
          <p:cNvSpPr>
            <a:spLocks noGrp="1"/>
          </p:cNvSpPr>
          <p:nvPr>
            <p:ph type="dt" sz="half" idx="10"/>
          </p:nvPr>
        </p:nvSpPr>
        <p:spPr/>
        <p:txBody>
          <a:bodyPr/>
          <a:lstStyle>
            <a:lvl1pPr>
              <a:defRPr/>
            </a:lvl1pPr>
          </a:lstStyle>
          <a:p>
            <a:pPr>
              <a:defRPr/>
            </a:pPr>
            <a:fld id="{45AB11B2-CC25-4E1E-8E4D-53170BA11930}" type="datetimeFigureOut">
              <a:rPr lang="zh-CN" altLang="en-US"/>
              <a:pPr>
                <a:defRPr/>
              </a:pPr>
              <a:t>2021-1-8</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D2CB950A-3B58-48ED-BB69-3690E3477787}" type="slidenum">
              <a:rPr lang="zh-CN" altLang="en-US"/>
              <a:pPr>
                <a:defRPr/>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FD796EC7-ED07-497A-BDA6-F3E26BF3DF6B}" type="datetimeFigureOut">
              <a:rPr lang="zh-CN" altLang="en-US"/>
              <a:pPr>
                <a:defRPr/>
              </a:pPr>
              <a:t>2021-1-8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B36392A7-C2E1-4745-AD97-BF077B5BDD91}" type="slidenum">
              <a:rPr lang="zh-CN" altLang="en-US"/>
              <a:pPr>
                <a:defRPr/>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1031625" y="2665576"/>
            <a:ext cx="13041000" cy="4447574"/>
          </a:xfrm>
        </p:spPr>
        <p:txBody>
          <a:bodyPr anchor="b"/>
          <a:lstStyle>
            <a:lvl1pPr>
              <a:defRPr sz="9355"/>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031625" y="7155226"/>
            <a:ext cx="13041000" cy="2338874"/>
          </a:xfrm>
        </p:spPr>
        <p:txBody>
          <a:bodyPr/>
          <a:lstStyle>
            <a:lvl1pPr marL="0" indent="0">
              <a:buNone/>
              <a:defRPr sz="3740">
                <a:solidFill>
                  <a:schemeClr val="tx1">
                    <a:tint val="75000"/>
                  </a:schemeClr>
                </a:solidFill>
              </a:defRPr>
            </a:lvl1pPr>
            <a:lvl2pPr marL="713105" indent="0">
              <a:buNone/>
              <a:defRPr sz="3120">
                <a:solidFill>
                  <a:schemeClr val="tx1">
                    <a:tint val="75000"/>
                  </a:schemeClr>
                </a:solidFill>
              </a:defRPr>
            </a:lvl2pPr>
            <a:lvl3pPr marL="1425575" indent="0">
              <a:buNone/>
              <a:defRPr sz="2805">
                <a:solidFill>
                  <a:schemeClr val="tx1">
                    <a:tint val="75000"/>
                  </a:schemeClr>
                </a:solidFill>
              </a:defRPr>
            </a:lvl3pPr>
            <a:lvl4pPr marL="2138680" indent="0">
              <a:buNone/>
              <a:defRPr sz="2495">
                <a:solidFill>
                  <a:schemeClr val="tx1">
                    <a:tint val="75000"/>
                  </a:schemeClr>
                </a:solidFill>
              </a:defRPr>
            </a:lvl4pPr>
            <a:lvl5pPr marL="2851150" indent="0">
              <a:buNone/>
              <a:defRPr sz="2495">
                <a:solidFill>
                  <a:schemeClr val="tx1">
                    <a:tint val="75000"/>
                  </a:schemeClr>
                </a:solidFill>
              </a:defRPr>
            </a:lvl5pPr>
            <a:lvl6pPr marL="3564255" indent="0">
              <a:buNone/>
              <a:defRPr sz="2495">
                <a:solidFill>
                  <a:schemeClr val="tx1">
                    <a:tint val="75000"/>
                  </a:schemeClr>
                </a:solidFill>
              </a:defRPr>
            </a:lvl6pPr>
            <a:lvl7pPr marL="4276725" indent="0">
              <a:buNone/>
              <a:defRPr sz="2495">
                <a:solidFill>
                  <a:schemeClr val="tx1">
                    <a:tint val="75000"/>
                  </a:schemeClr>
                </a:solidFill>
              </a:defRPr>
            </a:lvl7pPr>
            <a:lvl8pPr marL="4989830" indent="0">
              <a:buNone/>
              <a:defRPr sz="2495">
                <a:solidFill>
                  <a:schemeClr val="tx1">
                    <a:tint val="75000"/>
                  </a:schemeClr>
                </a:solidFill>
              </a:defRPr>
            </a:lvl8pPr>
            <a:lvl9pPr marL="5702300" indent="0">
              <a:buNone/>
              <a:defRPr sz="2495">
                <a:solidFill>
                  <a:schemeClr val="tx1">
                    <a:tint val="75000"/>
                  </a:schemeClr>
                </a:solidFill>
              </a:defRPr>
            </a:lvl9pPr>
          </a:lstStyle>
          <a:p>
            <a:pPr lvl="0"/>
            <a:r>
              <a:rPr lang="zh-CN" altLang="en-US" smtClean="0"/>
              <a:t>单击此处编辑母版文本样式</a:t>
            </a:r>
          </a:p>
        </p:txBody>
      </p:sp>
      <p:sp>
        <p:nvSpPr>
          <p:cNvPr id="4" name="日期占位符 3"/>
          <p:cNvSpPr>
            <a:spLocks noGrp="1"/>
          </p:cNvSpPr>
          <p:nvPr>
            <p:ph type="dt" sz="half" idx="10"/>
          </p:nvPr>
        </p:nvSpPr>
        <p:spPr/>
        <p:txBody>
          <a:bodyPr/>
          <a:lstStyle>
            <a:lvl1pPr>
              <a:defRPr/>
            </a:lvl1pPr>
          </a:lstStyle>
          <a:p>
            <a:pPr>
              <a:defRPr/>
            </a:pPr>
            <a:fld id="{AA834130-CB05-4468-8D40-70FD8969D186}" type="datetimeFigureOut">
              <a:rPr lang="zh-CN" altLang="en-US"/>
              <a:pPr>
                <a:defRPr/>
              </a:pPr>
              <a:t>2021-1-8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17332E75-5F28-4E81-B37E-6EABA5617E24}" type="slidenum">
              <a:rPr lang="zh-CN" altLang="en-US"/>
              <a:pPr>
                <a:defRPr/>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1039500" y="2846250"/>
            <a:ext cx="6426000" cy="6783976"/>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7654500" y="2846250"/>
            <a:ext cx="6426000" cy="6783976"/>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3"/>
          <p:cNvSpPr>
            <a:spLocks noGrp="1"/>
          </p:cNvSpPr>
          <p:nvPr>
            <p:ph type="dt" sz="half" idx="10"/>
          </p:nvPr>
        </p:nvSpPr>
        <p:spPr/>
        <p:txBody>
          <a:bodyPr/>
          <a:lstStyle>
            <a:lvl1pPr>
              <a:defRPr/>
            </a:lvl1pPr>
          </a:lstStyle>
          <a:p>
            <a:pPr>
              <a:defRPr/>
            </a:pPr>
            <a:fld id="{0B11996E-5598-45E1-BA4A-EC182019E517}" type="datetimeFigureOut">
              <a:rPr lang="zh-CN" altLang="en-US"/>
              <a:pPr>
                <a:defRPr/>
              </a:pPr>
              <a:t>2021-1-8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2E35C7EB-1B78-4165-9771-87224BC0ECA9}" type="slidenum">
              <a:rPr lang="zh-CN" altLang="en-US"/>
              <a:pPr>
                <a:defRPr/>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1041469" y="569250"/>
            <a:ext cx="13041000" cy="2066626"/>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471787" y="2772683"/>
            <a:ext cx="6043999"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p>
        </p:txBody>
      </p:sp>
      <p:sp>
        <p:nvSpPr>
          <p:cNvPr id="4" name="内容占位符 3"/>
          <p:cNvSpPr>
            <a:spLocks noGrp="1"/>
          </p:cNvSpPr>
          <p:nvPr>
            <p:ph sz="half" idx="2"/>
          </p:nvPr>
        </p:nvSpPr>
        <p:spPr>
          <a:xfrm>
            <a:off x="1471787" y="4155473"/>
            <a:ext cx="6043999" cy="5494553"/>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7759588" y="2772683"/>
            <a:ext cx="6073765"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p>
        </p:txBody>
      </p:sp>
      <p:sp>
        <p:nvSpPr>
          <p:cNvPr id="6" name="内容占位符 5"/>
          <p:cNvSpPr>
            <a:spLocks noGrp="1"/>
          </p:cNvSpPr>
          <p:nvPr>
            <p:ph sz="quarter" idx="4"/>
          </p:nvPr>
        </p:nvSpPr>
        <p:spPr>
          <a:xfrm>
            <a:off x="7759588" y="4155473"/>
            <a:ext cx="6073765" cy="5494553"/>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3"/>
          <p:cNvSpPr>
            <a:spLocks noGrp="1"/>
          </p:cNvSpPr>
          <p:nvPr>
            <p:ph type="dt" sz="half" idx="10"/>
          </p:nvPr>
        </p:nvSpPr>
        <p:spPr/>
        <p:txBody>
          <a:bodyPr/>
          <a:lstStyle>
            <a:lvl1pPr>
              <a:defRPr/>
            </a:lvl1pPr>
          </a:lstStyle>
          <a:p>
            <a:pPr>
              <a:defRPr/>
            </a:pPr>
            <a:fld id="{B9AFA372-00DB-44CA-9489-BE82679DF7E5}" type="datetimeFigureOut">
              <a:rPr lang="zh-CN" altLang="en-US"/>
              <a:pPr>
                <a:defRPr/>
              </a:pPr>
              <a:t>2021-1-8</a:t>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568AD14F-B84A-46D3-8F6E-13E6AC1B4F1D}" type="slidenum">
              <a:rPr lang="zh-CN" altLang="en-US"/>
              <a:pPr>
                <a:defRPr/>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3"/>
          <p:cNvSpPr>
            <a:spLocks noGrp="1"/>
          </p:cNvSpPr>
          <p:nvPr>
            <p:ph type="dt" sz="half" idx="10"/>
          </p:nvPr>
        </p:nvSpPr>
        <p:spPr/>
        <p:txBody>
          <a:bodyPr/>
          <a:lstStyle>
            <a:lvl1pPr>
              <a:defRPr/>
            </a:lvl1pPr>
          </a:lstStyle>
          <a:p>
            <a:pPr>
              <a:defRPr/>
            </a:pPr>
            <a:fld id="{32557CF9-F15F-45CF-A92C-25F2D23C9888}" type="datetimeFigureOut">
              <a:rPr lang="zh-CN" altLang="en-US"/>
              <a:pPr>
                <a:defRPr/>
              </a:pPr>
              <a:t>2021-1-8</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532B26B9-7E84-4AF6-8BB1-B6DD94DBB877}" type="slidenum">
              <a:rPr lang="zh-CN" altLang="en-US"/>
              <a:pPr>
                <a:defRPr/>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70D72EDF-74BB-4D29-8108-AB67FD8405F5}" type="datetimeFigureOut">
              <a:rPr lang="zh-CN" altLang="en-US"/>
              <a:pPr>
                <a:defRPr/>
              </a:pPr>
              <a:t>2021-1-8</a:t>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536BDFFE-3AB5-47BB-BF9C-3054C913A7D0}" type="slidenum">
              <a:rPr lang="zh-CN" altLang="en-US"/>
              <a:pPr>
                <a:defRPr/>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041469" y="712800"/>
            <a:ext cx="5165689" cy="2494800"/>
          </a:xfrm>
        </p:spPr>
        <p:txBody>
          <a:bodyPr anchor="b"/>
          <a:lstStyle>
            <a:lvl1pPr>
              <a:defRPr sz="499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6427969" y="712802"/>
            <a:ext cx="7654500" cy="8424900"/>
          </a:xfrm>
        </p:spPr>
        <p:txBody>
          <a:bodyPr rtlCol="0">
            <a:normAutofit/>
          </a:bodyPr>
          <a:lstStyle>
            <a:lvl1pPr marL="0" indent="0">
              <a:buNone/>
              <a:defRPr sz="4990"/>
            </a:lvl1pPr>
            <a:lvl2pPr marL="713105" indent="0">
              <a:buNone/>
              <a:defRPr sz="4365"/>
            </a:lvl2pPr>
            <a:lvl3pPr marL="1425575" indent="0">
              <a:buNone/>
              <a:defRPr sz="3740"/>
            </a:lvl3pPr>
            <a:lvl4pPr marL="2138680" indent="0">
              <a:buNone/>
              <a:defRPr sz="3120"/>
            </a:lvl4pPr>
            <a:lvl5pPr marL="2851150" indent="0">
              <a:buNone/>
              <a:defRPr sz="3120"/>
            </a:lvl5pPr>
            <a:lvl6pPr marL="3564255" indent="0">
              <a:buNone/>
              <a:defRPr sz="3120"/>
            </a:lvl6pPr>
            <a:lvl7pPr marL="4276725" indent="0">
              <a:buNone/>
              <a:defRPr sz="3120"/>
            </a:lvl7pPr>
            <a:lvl8pPr marL="4989830" indent="0">
              <a:buNone/>
              <a:defRPr sz="3120"/>
            </a:lvl8pPr>
            <a:lvl9pPr marL="5702300" indent="0">
              <a:buNone/>
              <a:defRPr sz="3120"/>
            </a:lvl9pPr>
          </a:lstStyle>
          <a:p>
            <a:pPr lvl="0"/>
            <a:endParaRPr lang="zh-CN" altLang="en-US" noProof="0"/>
          </a:p>
        </p:txBody>
      </p:sp>
      <p:sp>
        <p:nvSpPr>
          <p:cNvPr id="4" name="文本占位符 3"/>
          <p:cNvSpPr>
            <a:spLocks noGrp="1"/>
          </p:cNvSpPr>
          <p:nvPr>
            <p:ph type="body" sz="half" idx="2"/>
          </p:nvPr>
        </p:nvSpPr>
        <p:spPr>
          <a:xfrm>
            <a:off x="1041469" y="3207600"/>
            <a:ext cx="5165689" cy="5942476"/>
          </a:xfrm>
        </p:spPr>
        <p:txBody>
          <a:bodyPr/>
          <a:lstStyle>
            <a:lvl1pPr marL="0" indent="0">
              <a:buNone/>
              <a:defRPr sz="3120"/>
            </a:lvl1pPr>
            <a:lvl2pPr marL="713105" indent="0">
              <a:buNone/>
              <a:defRPr sz="2805"/>
            </a:lvl2pPr>
            <a:lvl3pPr marL="1425575" indent="0">
              <a:buNone/>
              <a:defRPr sz="2495"/>
            </a:lvl3pPr>
            <a:lvl4pPr marL="2138680" indent="0">
              <a:buNone/>
              <a:defRPr sz="2185"/>
            </a:lvl4pPr>
            <a:lvl5pPr marL="2851150" indent="0">
              <a:buNone/>
              <a:defRPr sz="2185"/>
            </a:lvl5pPr>
            <a:lvl6pPr marL="3564255" indent="0">
              <a:buNone/>
              <a:defRPr sz="2185"/>
            </a:lvl6pPr>
            <a:lvl7pPr marL="4276725" indent="0">
              <a:buNone/>
              <a:defRPr sz="2185"/>
            </a:lvl7pPr>
            <a:lvl8pPr marL="4989830" indent="0">
              <a:buNone/>
              <a:defRPr sz="2185"/>
            </a:lvl8pPr>
            <a:lvl9pPr marL="5702300" indent="0">
              <a:buNone/>
              <a:defRPr sz="2185"/>
            </a:lvl9pPr>
          </a:lstStyle>
          <a:p>
            <a:pPr lvl="0"/>
            <a:r>
              <a:rPr lang="zh-CN" altLang="en-US" smtClean="0"/>
              <a:t>单击此处编辑母版文本样式</a:t>
            </a:r>
          </a:p>
        </p:txBody>
      </p:sp>
      <p:sp>
        <p:nvSpPr>
          <p:cNvPr id="5" name="日期占位符 3"/>
          <p:cNvSpPr>
            <a:spLocks noGrp="1"/>
          </p:cNvSpPr>
          <p:nvPr>
            <p:ph type="dt" sz="half" idx="10"/>
          </p:nvPr>
        </p:nvSpPr>
        <p:spPr/>
        <p:txBody>
          <a:bodyPr/>
          <a:lstStyle>
            <a:lvl1pPr>
              <a:defRPr/>
            </a:lvl1pPr>
          </a:lstStyle>
          <a:p>
            <a:pPr>
              <a:defRPr/>
            </a:pPr>
            <a:fld id="{A04D6F03-E9AA-4198-AAEB-F62ACB1FA785}" type="datetimeFigureOut">
              <a:rPr lang="zh-CN" altLang="en-US"/>
              <a:pPr>
                <a:defRPr/>
              </a:pPr>
              <a:t>2021-1-8</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0A25FFB8-93F9-43C5-AD81-84FD8EED6EB9}" type="slidenum">
              <a:rPr lang="zh-CN" altLang="en-US"/>
              <a:pPr>
                <a:defRPr/>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版">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10820250" y="569250"/>
            <a:ext cx="3260250" cy="9060976"/>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1039500" y="569250"/>
            <a:ext cx="9591750" cy="9060976"/>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1915020F-AB23-4E50-9644-57894E0087AE}" type="datetimeFigureOut">
              <a:rPr lang="zh-CN" altLang="en-US"/>
              <a:pPr>
                <a:defRPr/>
              </a:pPr>
              <a:t>2021-1-8</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15DE1A10-40D2-4468-BDD4-0E03BF978916}" type="slidenum">
              <a:rPr lang="zh-CN" altLang="en-US"/>
              <a:pPr>
                <a:defRPr/>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1039813" y="569913"/>
            <a:ext cx="13041312" cy="2065337"/>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027" name="文本占位符 2"/>
          <p:cNvSpPr>
            <a:spLocks noGrp="1"/>
          </p:cNvSpPr>
          <p:nvPr>
            <p:ph type="body" idx="1"/>
          </p:nvPr>
        </p:nvSpPr>
        <p:spPr bwMode="auto">
          <a:xfrm>
            <a:off x="1039813" y="2846388"/>
            <a:ext cx="13041312" cy="6783387"/>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4" name="日期占位符 3"/>
          <p:cNvSpPr>
            <a:spLocks noGrp="1"/>
          </p:cNvSpPr>
          <p:nvPr>
            <p:ph type="dt" sz="half" idx="2"/>
          </p:nvPr>
        </p:nvSpPr>
        <p:spPr>
          <a:xfrm>
            <a:off x="1039813" y="9909175"/>
            <a:ext cx="3402012" cy="569913"/>
          </a:xfrm>
          <a:prstGeom prst="rect">
            <a:avLst/>
          </a:prstGeom>
        </p:spPr>
        <p:txBody>
          <a:bodyPr vert="horz" lIns="91440" tIns="45720" rIns="91440" bIns="45720" rtlCol="0" anchor="ctr"/>
          <a:lstStyle>
            <a:lvl1pPr algn="l" fontAlgn="auto">
              <a:spcBef>
                <a:spcPts val="0"/>
              </a:spcBef>
              <a:spcAft>
                <a:spcPts val="0"/>
              </a:spcAft>
              <a:defRPr sz="1870">
                <a:solidFill>
                  <a:schemeClr val="tx1">
                    <a:tint val="75000"/>
                  </a:schemeClr>
                </a:solidFill>
                <a:latin typeface="+mn-lt"/>
                <a:ea typeface="+mn-ea"/>
              </a:defRPr>
            </a:lvl1pPr>
          </a:lstStyle>
          <a:p>
            <a:pPr>
              <a:defRPr/>
            </a:pPr>
            <a:fld id="{EC1EA3AC-7A79-4DEA-BDA1-F51AEF13FD60}" type="datetimeFigureOut">
              <a:rPr lang="zh-CN" altLang="en-US"/>
              <a:pPr>
                <a:defRPr/>
              </a:pPr>
              <a:t>2021-1-8</a:t>
            </a:fld>
            <a:endParaRPr lang="zh-CN" altLang="en-US"/>
          </a:p>
        </p:txBody>
      </p:sp>
      <p:sp>
        <p:nvSpPr>
          <p:cNvPr id="5" name="页脚占位符 4"/>
          <p:cNvSpPr>
            <a:spLocks noGrp="1"/>
          </p:cNvSpPr>
          <p:nvPr>
            <p:ph type="ftr" sz="quarter" idx="3"/>
          </p:nvPr>
        </p:nvSpPr>
        <p:spPr>
          <a:xfrm>
            <a:off x="5008563" y="9909175"/>
            <a:ext cx="5102225" cy="569913"/>
          </a:xfrm>
          <a:prstGeom prst="rect">
            <a:avLst/>
          </a:prstGeom>
        </p:spPr>
        <p:txBody>
          <a:bodyPr vert="horz" lIns="91440" tIns="45720" rIns="91440" bIns="45720" rtlCol="0" anchor="ctr"/>
          <a:lstStyle>
            <a:lvl1pPr algn="ctr" fontAlgn="auto">
              <a:spcBef>
                <a:spcPts val="0"/>
              </a:spcBef>
              <a:spcAft>
                <a:spcPts val="0"/>
              </a:spcAft>
              <a:defRPr sz="187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10679113" y="9909175"/>
            <a:ext cx="3402012" cy="569913"/>
          </a:xfrm>
          <a:prstGeom prst="rect">
            <a:avLst/>
          </a:prstGeom>
        </p:spPr>
        <p:txBody>
          <a:bodyPr vert="horz" lIns="91440" tIns="45720" rIns="91440" bIns="45720" rtlCol="0" anchor="ctr"/>
          <a:lstStyle>
            <a:lvl1pPr algn="r" fontAlgn="auto">
              <a:spcBef>
                <a:spcPts val="0"/>
              </a:spcBef>
              <a:spcAft>
                <a:spcPts val="0"/>
              </a:spcAft>
              <a:defRPr sz="1870">
                <a:solidFill>
                  <a:schemeClr val="tx1">
                    <a:tint val="75000"/>
                  </a:schemeClr>
                </a:solidFill>
                <a:latin typeface="+mn-lt"/>
                <a:ea typeface="+mn-ea"/>
              </a:defRPr>
            </a:lvl1pPr>
          </a:lstStyle>
          <a:p>
            <a:pPr>
              <a:defRPr/>
            </a:pPr>
            <a:fld id="{8B7D91FD-41AE-4391-870F-67F726C56DEC}"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sldLayoutIdLst>
    <p:sldLayoutId id="2147483658" r:id="rId1"/>
    <p:sldLayoutId id="2147483657" r:id="rId2"/>
    <p:sldLayoutId id="2147483656" r:id="rId3"/>
    <p:sldLayoutId id="2147483655" r:id="rId4"/>
    <p:sldLayoutId id="2147483654" r:id="rId5"/>
    <p:sldLayoutId id="2147483653" r:id="rId6"/>
    <p:sldLayoutId id="2147483652" r:id="rId7"/>
    <p:sldLayoutId id="2147483651" r:id="rId8"/>
    <p:sldLayoutId id="2147483650" r:id="rId9"/>
    <p:sldLayoutId id="2147483649" r:id="rId10"/>
  </p:sldLayoutIdLst>
  <p:txStyles>
    <p:titleStyle>
      <a:lvl1pPr algn="l" defTabSz="1425575" rtl="0" eaLnBrk="0" fontAlgn="base" hangingPunct="0">
        <a:lnSpc>
          <a:spcPct val="90000"/>
        </a:lnSpc>
        <a:spcBef>
          <a:spcPct val="0"/>
        </a:spcBef>
        <a:spcAft>
          <a:spcPct val="0"/>
        </a:spcAft>
        <a:defRPr sz="6800" kern="1200">
          <a:solidFill>
            <a:schemeClr val="tx1"/>
          </a:solidFill>
          <a:latin typeface="+mj-lt"/>
          <a:ea typeface="+mj-ea"/>
          <a:cs typeface="+mj-cs"/>
        </a:defRPr>
      </a:lvl1pPr>
      <a:lvl2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2pPr>
      <a:lvl3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3pPr>
      <a:lvl4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4pPr>
      <a:lvl5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5pPr>
      <a:lvl6pPr marL="4572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6pPr>
      <a:lvl7pPr marL="9144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7pPr>
      <a:lvl8pPr marL="13716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8pPr>
      <a:lvl9pPr marL="18288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9pPr>
    </p:titleStyle>
    <p:bodyStyle>
      <a:lvl1pPr marL="355600" indent="-355600" algn="l" defTabSz="1425575" rtl="0" eaLnBrk="0" fontAlgn="base" hangingPunct="0">
        <a:lnSpc>
          <a:spcPct val="90000"/>
        </a:lnSpc>
        <a:spcBef>
          <a:spcPts val="1563"/>
        </a:spcBef>
        <a:spcAft>
          <a:spcPct val="0"/>
        </a:spcAft>
        <a:buFont typeface="Arial" charset="0"/>
        <a:buChar char="•"/>
        <a:defRPr sz="4300" kern="1200">
          <a:solidFill>
            <a:schemeClr val="tx1"/>
          </a:solidFill>
          <a:latin typeface="+mn-lt"/>
          <a:ea typeface="+mn-ea"/>
          <a:cs typeface="+mn-cs"/>
        </a:defRPr>
      </a:lvl1pPr>
      <a:lvl2pPr marL="1068388" indent="-355600" algn="l" defTabSz="1425575" rtl="0" eaLnBrk="0" fontAlgn="base" hangingPunct="0">
        <a:lnSpc>
          <a:spcPct val="90000"/>
        </a:lnSpc>
        <a:spcBef>
          <a:spcPts val="775"/>
        </a:spcBef>
        <a:spcAft>
          <a:spcPct val="0"/>
        </a:spcAft>
        <a:buFont typeface="Arial" charset="0"/>
        <a:buChar char="•"/>
        <a:defRPr sz="3700" kern="1200">
          <a:solidFill>
            <a:schemeClr val="tx1"/>
          </a:solidFill>
          <a:latin typeface="+mn-lt"/>
          <a:ea typeface="+mn-ea"/>
          <a:cs typeface="+mn-cs"/>
        </a:defRPr>
      </a:lvl2pPr>
      <a:lvl3pPr marL="1781175" indent="-355600" algn="l" defTabSz="1425575" rtl="0" eaLnBrk="0" fontAlgn="base" hangingPunct="0">
        <a:lnSpc>
          <a:spcPct val="90000"/>
        </a:lnSpc>
        <a:spcBef>
          <a:spcPts val="775"/>
        </a:spcBef>
        <a:spcAft>
          <a:spcPct val="0"/>
        </a:spcAft>
        <a:buFont typeface="Arial" charset="0"/>
        <a:buChar char="•"/>
        <a:defRPr sz="3100" kern="1200">
          <a:solidFill>
            <a:schemeClr val="tx1"/>
          </a:solidFill>
          <a:latin typeface="+mn-lt"/>
          <a:ea typeface="+mn-ea"/>
          <a:cs typeface="+mn-cs"/>
        </a:defRPr>
      </a:lvl3pPr>
      <a:lvl4pPr marL="2493963" indent="-355600" algn="l" defTabSz="1425575" rtl="0" eaLnBrk="0" fontAlgn="base" hangingPunct="0">
        <a:lnSpc>
          <a:spcPct val="90000"/>
        </a:lnSpc>
        <a:spcBef>
          <a:spcPts val="775"/>
        </a:spcBef>
        <a:spcAft>
          <a:spcPct val="0"/>
        </a:spcAft>
        <a:buFont typeface="Arial" charset="0"/>
        <a:buChar char="•"/>
        <a:defRPr sz="2800" kern="1200">
          <a:solidFill>
            <a:schemeClr val="tx1"/>
          </a:solidFill>
          <a:latin typeface="+mn-lt"/>
          <a:ea typeface="+mn-ea"/>
          <a:cs typeface="+mn-cs"/>
        </a:defRPr>
      </a:lvl4pPr>
      <a:lvl5pPr marL="3206750" indent="-355600" algn="l" defTabSz="1425575" rtl="0" eaLnBrk="0" fontAlgn="base" hangingPunct="0">
        <a:lnSpc>
          <a:spcPct val="90000"/>
        </a:lnSpc>
        <a:spcBef>
          <a:spcPts val="775"/>
        </a:spcBef>
        <a:spcAft>
          <a:spcPct val="0"/>
        </a:spcAft>
        <a:buFont typeface="Arial" charset="0"/>
        <a:buChar char="•"/>
        <a:defRPr sz="2800" kern="1200">
          <a:solidFill>
            <a:schemeClr val="tx1"/>
          </a:solidFill>
          <a:latin typeface="+mn-lt"/>
          <a:ea typeface="+mn-ea"/>
          <a:cs typeface="+mn-cs"/>
        </a:defRPr>
      </a:lvl5pPr>
      <a:lvl6pPr marL="392049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6pPr>
      <a:lvl7pPr marL="463296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7pPr>
      <a:lvl8pPr marL="534606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8pPr>
      <a:lvl9pPr marL="605853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9pPr>
    </p:bodyStyle>
    <p:otherStyle>
      <a:defPPr>
        <a:defRPr lang="zh-CN"/>
      </a:defPPr>
      <a:lvl1pPr marL="0" algn="l" defTabSz="1425575" rtl="0" eaLnBrk="1" latinLnBrk="0" hangingPunct="1">
        <a:defRPr sz="2805" kern="1200">
          <a:solidFill>
            <a:schemeClr val="tx1"/>
          </a:solidFill>
          <a:latin typeface="+mn-lt"/>
          <a:ea typeface="+mn-ea"/>
          <a:cs typeface="+mn-cs"/>
        </a:defRPr>
      </a:lvl1pPr>
      <a:lvl2pPr marL="713105" algn="l" defTabSz="1425575" rtl="0" eaLnBrk="1" latinLnBrk="0" hangingPunct="1">
        <a:defRPr sz="2805" kern="1200">
          <a:solidFill>
            <a:schemeClr val="tx1"/>
          </a:solidFill>
          <a:latin typeface="+mn-lt"/>
          <a:ea typeface="+mn-ea"/>
          <a:cs typeface="+mn-cs"/>
        </a:defRPr>
      </a:lvl2pPr>
      <a:lvl3pPr marL="1425575" algn="l" defTabSz="1425575" rtl="0" eaLnBrk="1" latinLnBrk="0" hangingPunct="1">
        <a:defRPr sz="2805" kern="1200">
          <a:solidFill>
            <a:schemeClr val="tx1"/>
          </a:solidFill>
          <a:latin typeface="+mn-lt"/>
          <a:ea typeface="+mn-ea"/>
          <a:cs typeface="+mn-cs"/>
        </a:defRPr>
      </a:lvl3pPr>
      <a:lvl4pPr marL="2138680" algn="l" defTabSz="1425575" rtl="0" eaLnBrk="1" latinLnBrk="0" hangingPunct="1">
        <a:defRPr sz="2805" kern="1200">
          <a:solidFill>
            <a:schemeClr val="tx1"/>
          </a:solidFill>
          <a:latin typeface="+mn-lt"/>
          <a:ea typeface="+mn-ea"/>
          <a:cs typeface="+mn-cs"/>
        </a:defRPr>
      </a:lvl4pPr>
      <a:lvl5pPr marL="2851150" algn="l" defTabSz="1425575" rtl="0" eaLnBrk="1" latinLnBrk="0" hangingPunct="1">
        <a:defRPr sz="2805" kern="1200">
          <a:solidFill>
            <a:schemeClr val="tx1"/>
          </a:solidFill>
          <a:latin typeface="+mn-lt"/>
          <a:ea typeface="+mn-ea"/>
          <a:cs typeface="+mn-cs"/>
        </a:defRPr>
      </a:lvl5pPr>
      <a:lvl6pPr marL="3564255" algn="l" defTabSz="1425575" rtl="0" eaLnBrk="1" latinLnBrk="0" hangingPunct="1">
        <a:defRPr sz="2805" kern="1200">
          <a:solidFill>
            <a:schemeClr val="tx1"/>
          </a:solidFill>
          <a:latin typeface="+mn-lt"/>
          <a:ea typeface="+mn-ea"/>
          <a:cs typeface="+mn-cs"/>
        </a:defRPr>
      </a:lvl6pPr>
      <a:lvl7pPr marL="4276725" algn="l" defTabSz="1425575" rtl="0" eaLnBrk="1" latinLnBrk="0" hangingPunct="1">
        <a:defRPr sz="2805" kern="1200">
          <a:solidFill>
            <a:schemeClr val="tx1"/>
          </a:solidFill>
          <a:latin typeface="+mn-lt"/>
          <a:ea typeface="+mn-ea"/>
          <a:cs typeface="+mn-cs"/>
        </a:defRPr>
      </a:lvl7pPr>
      <a:lvl8pPr marL="4989830" algn="l" defTabSz="1425575" rtl="0" eaLnBrk="1" latinLnBrk="0" hangingPunct="1">
        <a:defRPr sz="2805" kern="1200">
          <a:solidFill>
            <a:schemeClr val="tx1"/>
          </a:solidFill>
          <a:latin typeface="+mn-lt"/>
          <a:ea typeface="+mn-ea"/>
          <a:cs typeface="+mn-cs"/>
        </a:defRPr>
      </a:lvl8pPr>
      <a:lvl9pPr marL="5702300" algn="l" defTabSz="1425575" rtl="0" eaLnBrk="1" latinLnBrk="0" hangingPunct="1">
        <a:defRPr sz="280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 name="矩形 120"/>
          <p:cNvSpPr/>
          <p:nvPr/>
        </p:nvSpPr>
        <p:spPr>
          <a:xfrm>
            <a:off x="917575" y="5186363"/>
            <a:ext cx="8197850" cy="3529012"/>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6" name="标题 15"/>
          <p:cNvSpPr>
            <a:spLocks noGrp="1"/>
          </p:cNvSpPr>
          <p:nvPr>
            <p:ph type="title"/>
          </p:nvPr>
        </p:nvSpPr>
        <p:spPr>
          <a:xfrm>
            <a:off x="4333875" y="317500"/>
            <a:ext cx="6416675" cy="722313"/>
          </a:xfrm>
        </p:spPr>
        <p:txBody>
          <a:bodyPr rtlCol="0">
            <a:normAutofit fontScale="90000"/>
          </a:bodyPr>
          <a:lstStyle/>
          <a:p>
            <a:pPr eaLnBrk="1" fontAlgn="auto" hangingPunct="1">
              <a:spcAft>
                <a:spcPts val="0"/>
              </a:spcAft>
              <a:defRPr/>
            </a:pPr>
            <a:r>
              <a:rPr sz="2400" b="1">
                <a:solidFill>
                  <a:schemeClr val="accent1">
                    <a:lumMod val="50000"/>
                  </a:schemeClr>
                </a:solidFill>
                <a:latin typeface="微软雅黑" panose="020B0503020204020204" charset="-122"/>
                <a:ea typeface="微软雅黑" panose="020B0503020204020204" charset="-122"/>
                <a:sym typeface="+mn-ea"/>
              </a:rPr>
              <a:t>建筑施工特种作业人员操作资格考核工作流程图</a:t>
            </a:r>
            <a:endParaRPr sz="2400" b="1">
              <a:solidFill>
                <a:schemeClr val="accent1">
                  <a:lumMod val="50000"/>
                </a:schemeClr>
              </a:solidFill>
              <a:latin typeface="微软雅黑" panose="020B0503020204020204" charset="-122"/>
              <a:ea typeface="微软雅黑" panose="020B0503020204020204" charset="-122"/>
            </a:endParaRPr>
          </a:p>
        </p:txBody>
      </p:sp>
      <p:grpSp>
        <p:nvGrpSpPr>
          <p:cNvPr id="12291" name="组合 16"/>
          <p:cNvGrpSpPr>
            <a:grpSpLocks/>
          </p:cNvGrpSpPr>
          <p:nvPr/>
        </p:nvGrpSpPr>
        <p:grpSpPr bwMode="auto">
          <a:xfrm>
            <a:off x="790575" y="1254125"/>
            <a:ext cx="2124075" cy="119063"/>
            <a:chOff x="12198" y="2119"/>
            <a:chExt cx="9353" cy="730"/>
          </a:xfrm>
        </p:grpSpPr>
        <p:cxnSp>
          <p:nvCxnSpPr>
            <p:cNvPr id="18" name="直接连接符 17"/>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2" name="直接连接符 51"/>
            <p:cNvCxnSpPr/>
            <p:nvPr/>
          </p:nvCxnSpPr>
          <p:spPr>
            <a:xfrm>
              <a:off x="21544" y="2148"/>
              <a:ext cx="7"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5" name="直接连接符 54"/>
            <p:cNvCxnSpPr/>
            <p:nvPr/>
          </p:nvCxnSpPr>
          <p:spPr>
            <a:xfrm>
              <a:off x="12198" y="2119"/>
              <a:ext cx="7"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2" name="组合 69"/>
          <p:cNvGrpSpPr>
            <a:grpSpLocks/>
          </p:cNvGrpSpPr>
          <p:nvPr/>
        </p:nvGrpSpPr>
        <p:grpSpPr bwMode="auto">
          <a:xfrm>
            <a:off x="9572625" y="1254125"/>
            <a:ext cx="4640263" cy="119063"/>
            <a:chOff x="12198" y="2119"/>
            <a:chExt cx="9353" cy="730"/>
          </a:xfrm>
        </p:grpSpPr>
        <p:cxnSp>
          <p:nvCxnSpPr>
            <p:cNvPr id="75" name="直接连接符 74"/>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3" name="直接连接符 82"/>
            <p:cNvCxnSpPr/>
            <p:nvPr/>
          </p:nvCxnSpPr>
          <p:spPr>
            <a:xfrm>
              <a:off x="21541" y="2148"/>
              <a:ext cx="10"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6" name="直接连接符 85"/>
            <p:cNvCxnSpPr/>
            <p:nvPr/>
          </p:nvCxnSpPr>
          <p:spPr>
            <a:xfrm>
              <a:off x="12198" y="2119"/>
              <a:ext cx="10"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3" name="组合 93"/>
          <p:cNvGrpSpPr>
            <a:grpSpLocks/>
          </p:cNvGrpSpPr>
          <p:nvPr/>
        </p:nvGrpSpPr>
        <p:grpSpPr bwMode="auto">
          <a:xfrm>
            <a:off x="790575" y="1411288"/>
            <a:ext cx="2127250" cy="468312"/>
            <a:chOff x="1245" y="2223"/>
            <a:chExt cx="5904" cy="737"/>
          </a:xfrm>
        </p:grpSpPr>
        <p:sp>
          <p:nvSpPr>
            <p:cNvPr id="91" name="矩形 90"/>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2" name="矩形 91"/>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4" name="组合 97"/>
          <p:cNvGrpSpPr>
            <a:grpSpLocks/>
          </p:cNvGrpSpPr>
          <p:nvPr/>
        </p:nvGrpSpPr>
        <p:grpSpPr bwMode="auto">
          <a:xfrm>
            <a:off x="9574213" y="1411288"/>
            <a:ext cx="4648200" cy="468312"/>
            <a:chOff x="1245" y="2223"/>
            <a:chExt cx="5904" cy="737"/>
          </a:xfrm>
        </p:grpSpPr>
        <p:sp>
          <p:nvSpPr>
            <p:cNvPr id="99" name="矩形 98"/>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00" name="矩形 99"/>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295" name="文本框 111"/>
          <p:cNvSpPr txBox="1">
            <a:spLocks noChangeArrowheads="1"/>
          </p:cNvSpPr>
          <p:nvPr/>
        </p:nvSpPr>
        <p:spPr bwMode="auto">
          <a:xfrm>
            <a:off x="1465263" y="1365250"/>
            <a:ext cx="877887" cy="306388"/>
          </a:xfrm>
          <a:prstGeom prst="rect">
            <a:avLst/>
          </a:prstGeom>
          <a:noFill/>
          <a:ln w="9525">
            <a:noFill/>
            <a:miter lim="800000"/>
            <a:headEnd/>
            <a:tailEnd/>
          </a:ln>
        </p:spPr>
        <p:txBody>
          <a:bodyPr>
            <a:spAutoFit/>
          </a:bodyPr>
          <a:lstStyle/>
          <a:p>
            <a:pPr algn="ctr"/>
            <a:r>
              <a:rPr lang="zh-CN" altLang="zh-CN" sz="1400" b="1">
                <a:solidFill>
                  <a:schemeClr val="bg1"/>
                </a:solidFill>
                <a:latin typeface="微软雅黑" pitchFamily="34" charset="-122"/>
                <a:ea typeface="微软雅黑" pitchFamily="34" charset="-122"/>
                <a:sym typeface="+mn-ea"/>
              </a:rPr>
              <a:t>申报</a:t>
            </a:r>
          </a:p>
        </p:txBody>
      </p:sp>
      <p:sp>
        <p:nvSpPr>
          <p:cNvPr id="12296" name="文本框 113"/>
          <p:cNvSpPr txBox="1">
            <a:spLocks noChangeArrowheads="1"/>
          </p:cNvSpPr>
          <p:nvPr/>
        </p:nvSpPr>
        <p:spPr bwMode="auto">
          <a:xfrm>
            <a:off x="10750550" y="1366838"/>
            <a:ext cx="1914525" cy="306387"/>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考核</a:t>
            </a:r>
          </a:p>
        </p:txBody>
      </p:sp>
      <p:sp>
        <p:nvSpPr>
          <p:cNvPr id="12297" name="文本框 115"/>
          <p:cNvSpPr txBox="1">
            <a:spLocks noChangeArrowheads="1"/>
          </p:cNvSpPr>
          <p:nvPr/>
        </p:nvSpPr>
        <p:spPr bwMode="auto">
          <a:xfrm>
            <a:off x="1360488" y="1639888"/>
            <a:ext cx="1057275" cy="398462"/>
          </a:xfrm>
          <a:prstGeom prst="rect">
            <a:avLst/>
          </a:prstGeom>
          <a:noFill/>
          <a:ln w="9525">
            <a:noFill/>
            <a:miter lim="800000"/>
            <a:headEnd/>
            <a:tailEnd/>
          </a:ln>
        </p:spPr>
        <p:txBody>
          <a:bodyPr>
            <a:spAutoFit/>
          </a:bodyPr>
          <a:lstStyle/>
          <a:p>
            <a:pPr algn="ctr"/>
            <a:r>
              <a:rPr lang="zh-CN" altLang="en-US" sz="1000" b="1">
                <a:solidFill>
                  <a:schemeClr val="bg1"/>
                </a:solidFill>
                <a:latin typeface="微软雅黑" pitchFamily="34" charset="-122"/>
                <a:ea typeface="微软雅黑" pitchFamily="34" charset="-122"/>
              </a:rPr>
              <a:t>时限</a:t>
            </a:r>
            <a:r>
              <a:rPr lang="en-US" altLang="zh-CN" sz="1000" b="1">
                <a:solidFill>
                  <a:schemeClr val="bg1"/>
                </a:solidFill>
                <a:latin typeface="微软雅黑" pitchFamily="34" charset="-122"/>
                <a:ea typeface="微软雅黑" pitchFamily="34" charset="-122"/>
              </a:rPr>
              <a:t>:1</a:t>
            </a:r>
            <a:r>
              <a:rPr lang="zh-CN" altLang="en-US" sz="1000" b="1">
                <a:solidFill>
                  <a:schemeClr val="bg1"/>
                </a:solidFill>
                <a:latin typeface="微软雅黑" pitchFamily="34" charset="-122"/>
                <a:ea typeface="微软雅黑" pitchFamily="34" charset="-122"/>
              </a:rPr>
              <a:t>个工作日</a:t>
            </a:r>
          </a:p>
        </p:txBody>
      </p:sp>
      <p:grpSp>
        <p:nvGrpSpPr>
          <p:cNvPr id="12298" name="组合 1"/>
          <p:cNvGrpSpPr>
            <a:grpSpLocks/>
          </p:cNvGrpSpPr>
          <p:nvPr/>
        </p:nvGrpSpPr>
        <p:grpSpPr bwMode="auto">
          <a:xfrm>
            <a:off x="3359150" y="1270000"/>
            <a:ext cx="5765800" cy="638175"/>
            <a:chOff x="8951" y="1975"/>
            <a:chExt cx="5905" cy="1004"/>
          </a:xfrm>
        </p:grpSpPr>
        <p:grpSp>
          <p:nvGrpSpPr>
            <p:cNvPr id="2" name="组合 62"/>
            <p:cNvGrpSpPr>
              <a:grpSpLocks/>
            </p:cNvGrpSpPr>
            <p:nvPr/>
          </p:nvGrpSpPr>
          <p:grpSpPr bwMode="auto">
            <a:xfrm>
              <a:off x="8956" y="1975"/>
              <a:ext cx="5895" cy="188"/>
              <a:chOff x="12198" y="2119"/>
              <a:chExt cx="9353" cy="730"/>
            </a:xfrm>
          </p:grpSpPr>
          <p:cxnSp>
            <p:nvCxnSpPr>
              <p:cNvPr id="67" name="直接连接符 66"/>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8" name="直接连接符 67"/>
              <p:cNvCxnSpPr/>
              <p:nvPr/>
            </p:nvCxnSpPr>
            <p:spPr>
              <a:xfrm>
                <a:off x="21543" y="2148"/>
                <a:ext cx="8" cy="698"/>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9" name="直接连接符 68"/>
              <p:cNvCxnSpPr/>
              <p:nvPr/>
            </p:nvCxnSpPr>
            <p:spPr>
              <a:xfrm>
                <a:off x="12198" y="2119"/>
                <a:ext cx="8" cy="698"/>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351" name="组合 94"/>
            <p:cNvGrpSpPr>
              <a:grpSpLocks/>
            </p:cNvGrpSpPr>
            <p:nvPr/>
          </p:nvGrpSpPr>
          <p:grpSpPr bwMode="auto">
            <a:xfrm>
              <a:off x="8951" y="2223"/>
              <a:ext cx="5905" cy="737"/>
              <a:chOff x="1245" y="2223"/>
              <a:chExt cx="5904" cy="737"/>
            </a:xfrm>
          </p:grpSpPr>
          <p:sp>
            <p:nvSpPr>
              <p:cNvPr id="96" name="矩形 95"/>
              <p:cNvSpPr/>
              <p:nvPr/>
            </p:nvSpPr>
            <p:spPr>
              <a:xfrm>
                <a:off x="1245" y="2222"/>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7" name="矩形 96"/>
              <p:cNvSpPr/>
              <p:nvPr/>
            </p:nvSpPr>
            <p:spPr>
              <a:xfrm>
                <a:off x="1245" y="2592"/>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352" name="文本框 112"/>
            <p:cNvSpPr txBox="1">
              <a:spLocks noChangeArrowheads="1"/>
            </p:cNvSpPr>
            <p:nvPr/>
          </p:nvSpPr>
          <p:spPr bwMode="auto">
            <a:xfrm>
              <a:off x="10686" y="2156"/>
              <a:ext cx="2435" cy="483"/>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材料核定</a:t>
              </a:r>
            </a:p>
          </p:txBody>
        </p:sp>
        <p:sp>
          <p:nvSpPr>
            <p:cNvPr id="12353" name="文本框 116"/>
            <p:cNvSpPr txBox="1">
              <a:spLocks noChangeArrowheads="1"/>
            </p:cNvSpPr>
            <p:nvPr/>
          </p:nvSpPr>
          <p:spPr bwMode="auto">
            <a:xfrm>
              <a:off x="10438" y="2593"/>
              <a:ext cx="2930" cy="386"/>
            </a:xfrm>
            <a:prstGeom prst="rect">
              <a:avLst/>
            </a:prstGeom>
            <a:noFill/>
            <a:ln w="9525">
              <a:noFill/>
              <a:miter lim="800000"/>
              <a:headEnd/>
              <a:tailEnd/>
            </a:ln>
          </p:spPr>
          <p:txBody>
            <a:bodyPr>
              <a:spAutoFit/>
            </a:bodyPr>
            <a:lstStyle/>
            <a:p>
              <a:pPr algn="ctr"/>
              <a:r>
                <a:rPr lang="zh-CN" altLang="en-US" sz="1000" b="1">
                  <a:solidFill>
                    <a:schemeClr val="bg1"/>
                  </a:solidFill>
                  <a:latin typeface="微软雅黑" pitchFamily="34" charset="-122"/>
                  <a:ea typeface="微软雅黑" pitchFamily="34" charset="-122"/>
                  <a:sym typeface="+mn-ea"/>
                </a:rPr>
                <a:t>时限：</a:t>
              </a:r>
              <a:r>
                <a:rPr lang="en-US" altLang="zh-CN" sz="1000" b="1">
                  <a:solidFill>
                    <a:schemeClr val="bg1"/>
                  </a:solidFill>
                  <a:latin typeface="微软雅黑" pitchFamily="34" charset="-122"/>
                  <a:ea typeface="微软雅黑" pitchFamily="34" charset="-122"/>
                  <a:sym typeface="+mn-ea"/>
                </a:rPr>
                <a:t>9</a:t>
              </a:r>
              <a:r>
                <a:rPr lang="zh-CN" altLang="en-US" sz="1000" b="1">
                  <a:solidFill>
                    <a:schemeClr val="bg1"/>
                  </a:solidFill>
                  <a:latin typeface="微软雅黑" pitchFamily="34" charset="-122"/>
                  <a:ea typeface="微软雅黑" pitchFamily="34" charset="-122"/>
                  <a:sym typeface="+mn-ea"/>
                </a:rPr>
                <a:t>个工作日</a:t>
              </a:r>
            </a:p>
          </p:txBody>
        </p:sp>
      </p:grpSp>
      <p:sp>
        <p:nvSpPr>
          <p:cNvPr id="12299" name="文本框 117"/>
          <p:cNvSpPr txBox="1">
            <a:spLocks noChangeArrowheads="1"/>
          </p:cNvSpPr>
          <p:nvPr/>
        </p:nvSpPr>
        <p:spPr bwMode="auto">
          <a:xfrm>
            <a:off x="10553700" y="1646238"/>
            <a:ext cx="2308225" cy="246062"/>
          </a:xfrm>
          <a:prstGeom prst="rect">
            <a:avLst/>
          </a:prstGeom>
          <a:noFill/>
          <a:ln w="9525">
            <a:noFill/>
            <a:miter lim="800000"/>
            <a:headEnd/>
            <a:tailEnd/>
          </a:ln>
        </p:spPr>
        <p:txBody>
          <a:bodyPr>
            <a:spAutoFit/>
          </a:bodyPr>
          <a:lstStyle/>
          <a:p>
            <a:pPr algn="ctr"/>
            <a:r>
              <a:rPr lang="zh-CN" altLang="en-US" sz="1000" b="1">
                <a:solidFill>
                  <a:schemeClr val="bg1"/>
                </a:solidFill>
                <a:latin typeface="微软雅黑" pitchFamily="34" charset="-122"/>
                <a:ea typeface="微软雅黑" pitchFamily="34" charset="-122"/>
                <a:sym typeface="+mn-ea"/>
              </a:rPr>
              <a:t>时限：</a:t>
            </a:r>
            <a:r>
              <a:rPr lang="en-US" altLang="zh-CN" sz="1000" b="1">
                <a:solidFill>
                  <a:schemeClr val="bg1"/>
                </a:solidFill>
                <a:latin typeface="微软雅黑" pitchFamily="34" charset="-122"/>
                <a:ea typeface="微软雅黑" pitchFamily="34" charset="-122"/>
                <a:sym typeface="+mn-ea"/>
              </a:rPr>
              <a:t>13</a:t>
            </a:r>
            <a:r>
              <a:rPr lang="zh-CN" altLang="en-US" sz="1000" b="1">
                <a:solidFill>
                  <a:schemeClr val="bg1"/>
                </a:solidFill>
                <a:latin typeface="微软雅黑" pitchFamily="34" charset="-122"/>
                <a:ea typeface="微软雅黑" pitchFamily="34" charset="-122"/>
                <a:sym typeface="+mn-ea"/>
              </a:rPr>
              <a:t>个工作日</a:t>
            </a:r>
          </a:p>
        </p:txBody>
      </p:sp>
      <p:cxnSp>
        <p:nvCxnSpPr>
          <p:cNvPr id="181" name="直接箭头连接符 180"/>
          <p:cNvCxnSpPr/>
          <p:nvPr/>
        </p:nvCxnSpPr>
        <p:spPr>
          <a:xfrm>
            <a:off x="2868613" y="473075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2302" name="文本框 182"/>
          <p:cNvSpPr txBox="1">
            <a:spLocks noChangeArrowheads="1"/>
          </p:cNvSpPr>
          <p:nvPr/>
        </p:nvSpPr>
        <p:spPr bwMode="auto">
          <a:xfrm>
            <a:off x="1093788" y="8859838"/>
            <a:ext cx="3013075" cy="860425"/>
          </a:xfrm>
          <a:prstGeom prst="rect">
            <a:avLst/>
          </a:prstGeom>
          <a:noFill/>
          <a:ln w="9525">
            <a:noFill/>
            <a:miter lim="800000"/>
            <a:headEnd/>
            <a:tailEnd/>
          </a:ln>
        </p:spPr>
        <p:txBody>
          <a:bodyPr>
            <a:spAutoFit/>
          </a:bodyPr>
          <a:lstStyle/>
          <a:p>
            <a:r>
              <a:rPr lang="zh-CN" altLang="en-US" sz="1000" b="1">
                <a:solidFill>
                  <a:srgbClr val="C00000"/>
                </a:solidFill>
                <a:latin typeface="微软雅黑" pitchFamily="34" charset="-122"/>
                <a:ea typeface="微软雅黑" pitchFamily="34" charset="-122"/>
              </a:rPr>
              <a:t>风险点1：</a:t>
            </a:r>
            <a:r>
              <a:rPr lang="zh-CN" altLang="en-US" sz="1000">
                <a:latin typeface="微软雅黑" pitchFamily="34" charset="-122"/>
                <a:ea typeface="微软雅黑" pitchFamily="34" charset="-122"/>
                <a:sym typeface="+mn-ea"/>
              </a:rPr>
              <a:t>一致性、真实性核对</a:t>
            </a:r>
            <a:endParaRPr lang="zh-CN" altLang="en-US" sz="1000">
              <a:latin typeface="微软雅黑" pitchFamily="34" charset="-122"/>
              <a:ea typeface="微软雅黑" pitchFamily="34" charset="-122"/>
            </a:endParaRPr>
          </a:p>
          <a:p>
            <a:r>
              <a:rPr lang="zh-CN" altLang="en-US" sz="1000" b="1">
                <a:solidFill>
                  <a:srgbClr val="C00000"/>
                </a:solidFill>
                <a:latin typeface="微软雅黑" pitchFamily="34" charset="-122"/>
                <a:ea typeface="微软雅黑" pitchFamily="34" charset="-122"/>
              </a:rPr>
              <a:t>防范措施：</a:t>
            </a:r>
            <a:endParaRPr lang="zh-CN" altLang="en-US" sz="1000">
              <a:latin typeface="微软雅黑" pitchFamily="34" charset="-122"/>
              <a:ea typeface="微软雅黑" pitchFamily="34" charset="-122"/>
            </a:endParaRPr>
          </a:p>
          <a:p>
            <a:r>
              <a:rPr lang="zh-CN" altLang="en-US" sz="1000">
                <a:latin typeface="微软雅黑" pitchFamily="34" charset="-122"/>
                <a:ea typeface="微软雅黑" pitchFamily="34" charset="-122"/>
              </a:rPr>
              <a:t>1</a:t>
            </a:r>
            <a:r>
              <a:rPr lang="en-US" altLang="zh-CN" sz="1000">
                <a:latin typeface="微软雅黑" pitchFamily="34" charset="-122"/>
                <a:ea typeface="微软雅黑" pitchFamily="34" charset="-122"/>
                <a:sym typeface="+mn-ea"/>
              </a:rPr>
              <a:t>.实行AB角核</a:t>
            </a:r>
            <a:r>
              <a:rPr lang="zh-CN" altLang="en-US" sz="1000">
                <a:latin typeface="微软雅黑" pitchFamily="34" charset="-122"/>
                <a:ea typeface="微软雅黑" pitchFamily="34" charset="-122"/>
                <a:sym typeface="+mn-ea"/>
              </a:rPr>
              <a:t>对</a:t>
            </a:r>
            <a:endParaRPr lang="en-US" altLang="zh-CN" sz="1000">
              <a:latin typeface="微软雅黑" pitchFamily="34" charset="-122"/>
              <a:ea typeface="微软雅黑" pitchFamily="34" charset="-122"/>
              <a:sym typeface="+mn-ea"/>
            </a:endParaRPr>
          </a:p>
          <a:p>
            <a:r>
              <a:rPr lang="zh-CN" altLang="en-US" sz="1000">
                <a:latin typeface="微软雅黑" pitchFamily="34" charset="-122"/>
                <a:ea typeface="微软雅黑" pitchFamily="34" charset="-122"/>
              </a:rPr>
              <a:t>2.</a:t>
            </a:r>
            <a:r>
              <a:rPr lang="zh-CN" altLang="en-US" sz="1000">
                <a:latin typeface="微软雅黑" pitchFamily="34" charset="-122"/>
                <a:ea typeface="微软雅黑" pitchFamily="34" charset="-122"/>
                <a:sym typeface="+mn-ea"/>
              </a:rPr>
              <a:t>对存在疑议的进行网上查询</a:t>
            </a:r>
            <a:endParaRPr lang="en-US" altLang="zh-CN" sz="1000">
              <a:latin typeface="微软雅黑" pitchFamily="34" charset="-122"/>
              <a:ea typeface="微软雅黑" pitchFamily="34" charset="-122"/>
              <a:sym typeface="+mn-ea"/>
            </a:endParaRPr>
          </a:p>
          <a:p>
            <a:endParaRPr lang="en-US" altLang="zh-CN" sz="1000">
              <a:latin typeface="微软雅黑" pitchFamily="34" charset="-122"/>
              <a:ea typeface="微软雅黑" pitchFamily="34" charset="-122"/>
              <a:sym typeface="+mn-ea"/>
            </a:endParaRPr>
          </a:p>
        </p:txBody>
      </p:sp>
      <p:sp>
        <p:nvSpPr>
          <p:cNvPr id="24" name="矩形 23"/>
          <p:cNvSpPr/>
          <p:nvPr/>
        </p:nvSpPr>
        <p:spPr>
          <a:xfrm>
            <a:off x="1117600" y="2081213"/>
            <a:ext cx="1538288" cy="10001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5" name="矩形 24"/>
          <p:cNvSpPr/>
          <p:nvPr/>
        </p:nvSpPr>
        <p:spPr>
          <a:xfrm>
            <a:off x="3622675" y="2079625"/>
            <a:ext cx="1320800" cy="100171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7" name="矩形 26"/>
          <p:cNvSpPr/>
          <p:nvPr/>
        </p:nvSpPr>
        <p:spPr>
          <a:xfrm>
            <a:off x="11264900" y="2081213"/>
            <a:ext cx="1096963"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9" name="矩形 28"/>
          <p:cNvSpPr/>
          <p:nvPr/>
        </p:nvSpPr>
        <p:spPr>
          <a:xfrm>
            <a:off x="7926388" y="3486150"/>
            <a:ext cx="1198562" cy="1001713"/>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cxnSp>
        <p:nvCxnSpPr>
          <p:cNvPr id="57" name="直接箭头连接符 56"/>
          <p:cNvCxnSpPr/>
          <p:nvPr/>
        </p:nvCxnSpPr>
        <p:spPr>
          <a:xfrm flipV="1">
            <a:off x="8048625" y="2571750"/>
            <a:ext cx="1277938" cy="1588"/>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3" name="直接箭头连接符 2"/>
          <p:cNvCxnSpPr/>
          <p:nvPr/>
        </p:nvCxnSpPr>
        <p:spPr>
          <a:xfrm>
            <a:off x="2754313" y="2589213"/>
            <a:ext cx="598487" cy="4762"/>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grpSp>
        <p:nvGrpSpPr>
          <p:cNvPr id="12311" name="组合 144"/>
          <p:cNvGrpSpPr>
            <a:grpSpLocks/>
          </p:cNvGrpSpPr>
          <p:nvPr/>
        </p:nvGrpSpPr>
        <p:grpSpPr bwMode="auto">
          <a:xfrm>
            <a:off x="4632325" y="2413000"/>
            <a:ext cx="277813" cy="336550"/>
            <a:chOff x="11393" y="9902"/>
            <a:chExt cx="555" cy="670"/>
          </a:xfrm>
        </p:grpSpPr>
        <p:sp>
          <p:nvSpPr>
            <p:cNvPr id="143" name="椭圆 142"/>
            <p:cNvSpPr/>
            <p:nvPr/>
          </p:nvSpPr>
          <p:spPr>
            <a:xfrm>
              <a:off x="11393" y="9937"/>
              <a:ext cx="555" cy="556"/>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49" name="文本框 143"/>
            <p:cNvSpPr txBox="1">
              <a:spLocks noChangeArrowheads="1"/>
            </p:cNvSpPr>
            <p:nvPr/>
          </p:nvSpPr>
          <p:spPr bwMode="auto">
            <a:xfrm>
              <a:off x="11428" y="9902"/>
              <a:ext cx="485" cy="670"/>
            </a:xfrm>
            <a:prstGeom prst="rect">
              <a:avLst/>
            </a:prstGeom>
            <a:noFill/>
            <a:ln w="9525">
              <a:noFill/>
              <a:miter lim="800000"/>
              <a:headEnd/>
              <a:tailEnd/>
            </a:ln>
          </p:spPr>
          <p:txBody>
            <a:bodyPr>
              <a:spAutoFit/>
            </a:bodyPr>
            <a:lstStyle/>
            <a:p>
              <a:pPr algn="ctr"/>
              <a:r>
                <a:rPr lang="en-US" altLang="zh-CN" sz="1600">
                  <a:solidFill>
                    <a:schemeClr val="bg1"/>
                  </a:solidFill>
                  <a:latin typeface="微软雅黑" pitchFamily="34" charset="-122"/>
                  <a:ea typeface="微软雅黑" pitchFamily="34" charset="-122"/>
                  <a:sym typeface="+mn-ea"/>
                </a:rPr>
                <a:t>1</a:t>
              </a:r>
            </a:p>
          </p:txBody>
        </p:sp>
      </p:grpSp>
      <p:sp>
        <p:nvSpPr>
          <p:cNvPr id="12312" name="文本框 41"/>
          <p:cNvSpPr txBox="1">
            <a:spLocks noChangeArrowheads="1"/>
          </p:cNvSpPr>
          <p:nvPr/>
        </p:nvSpPr>
        <p:spPr bwMode="auto">
          <a:xfrm>
            <a:off x="1216025" y="2320925"/>
            <a:ext cx="1341438" cy="506413"/>
          </a:xfrm>
          <a:prstGeom prst="rect">
            <a:avLst/>
          </a:prstGeom>
          <a:noFill/>
          <a:ln w="9525">
            <a:noFill/>
            <a:miter lim="800000"/>
            <a:headEnd/>
            <a:tailEnd/>
          </a:ln>
        </p:spPr>
        <p:txBody>
          <a:bodyPr>
            <a:spAutoFit/>
          </a:bodyPr>
          <a:lstStyle/>
          <a:p>
            <a:pPr algn="ctr"/>
            <a:r>
              <a:rPr lang="zh-CN" altLang="en-US" sz="900">
                <a:solidFill>
                  <a:schemeClr val="bg1"/>
                </a:solidFill>
                <a:latin typeface="微软雅黑" pitchFamily="34" charset="-122"/>
                <a:ea typeface="微软雅黑" pitchFamily="34" charset="-122"/>
                <a:sym typeface="+mn-ea"/>
              </a:rPr>
              <a:t>申报企业提出申请</a:t>
            </a:r>
          </a:p>
          <a:p>
            <a:pPr algn="ctr"/>
            <a:r>
              <a:rPr lang="zh-CN" altLang="en-US" sz="900">
                <a:solidFill>
                  <a:schemeClr val="bg1"/>
                </a:solidFill>
                <a:latin typeface="微软雅黑" pitchFamily="34" charset="-122"/>
                <a:ea typeface="微软雅黑" pitchFamily="34" charset="-122"/>
                <a:sym typeface="+mn-ea"/>
              </a:rPr>
              <a:t>并上传证件扫描件</a:t>
            </a:r>
          </a:p>
          <a:p>
            <a:pPr algn="ctr"/>
            <a:r>
              <a:rPr lang="zh-CN" altLang="en-US" sz="900">
                <a:solidFill>
                  <a:schemeClr val="bg1"/>
                </a:solidFill>
                <a:latin typeface="微软雅黑" pitchFamily="34" charset="-122"/>
                <a:ea typeface="微软雅黑" pitchFamily="34" charset="-122"/>
                <a:sym typeface="+mn-ea"/>
              </a:rPr>
              <a:t>（每月</a:t>
            </a:r>
            <a:r>
              <a:rPr lang="en-US" altLang="zh-CN" sz="900">
                <a:solidFill>
                  <a:schemeClr val="bg1"/>
                </a:solidFill>
                <a:latin typeface="微软雅黑" pitchFamily="34" charset="-122"/>
                <a:ea typeface="微软雅黑" pitchFamily="34" charset="-122"/>
                <a:sym typeface="+mn-ea"/>
              </a:rPr>
              <a:t>25</a:t>
            </a:r>
            <a:r>
              <a:rPr lang="zh-CN" altLang="en-US" sz="900">
                <a:solidFill>
                  <a:schemeClr val="bg1"/>
                </a:solidFill>
                <a:latin typeface="微软雅黑" pitchFamily="34" charset="-122"/>
                <a:ea typeface="微软雅黑" pitchFamily="34" charset="-122"/>
                <a:sym typeface="+mn-ea"/>
              </a:rPr>
              <a:t>日前）</a:t>
            </a:r>
          </a:p>
        </p:txBody>
      </p:sp>
      <p:sp>
        <p:nvSpPr>
          <p:cNvPr id="12313" name="文本框 43"/>
          <p:cNvSpPr txBox="1">
            <a:spLocks noChangeArrowheads="1"/>
          </p:cNvSpPr>
          <p:nvPr/>
        </p:nvSpPr>
        <p:spPr bwMode="auto">
          <a:xfrm>
            <a:off x="3759200" y="2189163"/>
            <a:ext cx="955675" cy="784225"/>
          </a:xfrm>
          <a:prstGeom prst="rect">
            <a:avLst/>
          </a:prstGeom>
          <a:noFill/>
          <a:ln w="9525">
            <a:noFill/>
            <a:miter lim="800000"/>
            <a:headEnd/>
            <a:tailEnd/>
          </a:ln>
        </p:spPr>
        <p:txBody>
          <a:bodyPr>
            <a:spAutoFit/>
          </a:bodyPr>
          <a:lstStyle/>
          <a:p>
            <a:r>
              <a:rPr lang="zh-CN" altLang="en-US" sz="900">
                <a:solidFill>
                  <a:schemeClr val="bg1"/>
                </a:solidFill>
                <a:latin typeface="微软雅黑" pitchFamily="34" charset="-122"/>
                <a:ea typeface="微软雅黑" pitchFamily="34" charset="-122"/>
                <a:sym typeface="+mn-ea"/>
              </a:rPr>
              <a:t>核对申请信息与扫描件一致性，证书是否符合法定形式</a:t>
            </a:r>
            <a:br>
              <a:rPr lang="zh-CN" altLang="en-US" sz="900">
                <a:solidFill>
                  <a:schemeClr val="bg1"/>
                </a:solidFill>
                <a:latin typeface="微软雅黑" pitchFamily="34" charset="-122"/>
                <a:ea typeface="微软雅黑" pitchFamily="34" charset="-122"/>
                <a:sym typeface="+mn-ea"/>
              </a:rPr>
            </a:br>
            <a:r>
              <a:rPr lang="zh-CN" altLang="en-US" sz="900">
                <a:solidFill>
                  <a:schemeClr val="bg1"/>
                </a:solidFill>
                <a:latin typeface="微软雅黑" pitchFamily="34" charset="-122"/>
                <a:ea typeface="微软雅黑" pitchFamily="34" charset="-122"/>
                <a:sym typeface="+mn-ea"/>
              </a:rPr>
              <a:t>（</a:t>
            </a:r>
            <a:r>
              <a:rPr lang="en-US" altLang="zh-CN" sz="900">
                <a:solidFill>
                  <a:schemeClr val="bg1"/>
                </a:solidFill>
                <a:latin typeface="微软雅黑" pitchFamily="34" charset="-122"/>
                <a:ea typeface="微软雅黑" pitchFamily="34" charset="-122"/>
                <a:sym typeface="+mn-ea"/>
              </a:rPr>
              <a:t>5</a:t>
            </a:r>
            <a:r>
              <a:rPr lang="zh-CN" altLang="en-US" sz="900">
                <a:solidFill>
                  <a:schemeClr val="bg1"/>
                </a:solidFill>
                <a:latin typeface="微软雅黑" pitchFamily="34" charset="-122"/>
                <a:ea typeface="微软雅黑" pitchFamily="34" charset="-122"/>
                <a:sym typeface="+mn-ea"/>
              </a:rPr>
              <a:t>个工作日）</a:t>
            </a:r>
          </a:p>
        </p:txBody>
      </p:sp>
      <p:sp>
        <p:nvSpPr>
          <p:cNvPr id="12350" name="文本框 44"/>
          <p:cNvSpPr txBox="1">
            <a:spLocks noChangeArrowheads="1"/>
          </p:cNvSpPr>
          <p:nvPr/>
        </p:nvSpPr>
        <p:spPr bwMode="auto">
          <a:xfrm>
            <a:off x="7923213" y="3486150"/>
            <a:ext cx="1192212" cy="1014413"/>
          </a:xfrm>
          <a:prstGeom prst="rect">
            <a:avLst/>
          </a:prstGeom>
          <a:noFill/>
          <a:ln w="9525">
            <a:noFill/>
            <a:miter lim="800000"/>
          </a:ln>
        </p:spPr>
        <p:txBody>
          <a:bodyPr>
            <a:spAutoFit/>
          </a:bodyPr>
          <a:lstStyle/>
          <a:p>
            <a:pPr algn="ctr">
              <a:defRPr/>
            </a:pPr>
            <a:r>
              <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整改后仍不一致或证书不符合法定形式的，视为不合格，并退回申报企业</a:t>
            </a:r>
          </a:p>
          <a:p>
            <a:pPr algn="ctr">
              <a:defRPr/>
            </a:pPr>
            <a:r>
              <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（1个工作日）</a:t>
            </a:r>
          </a:p>
        </p:txBody>
      </p:sp>
      <p:sp>
        <p:nvSpPr>
          <p:cNvPr id="12315" name="文本框 45"/>
          <p:cNvSpPr txBox="1">
            <a:spLocks noChangeArrowheads="1"/>
          </p:cNvSpPr>
          <p:nvPr/>
        </p:nvSpPr>
        <p:spPr bwMode="auto">
          <a:xfrm>
            <a:off x="11326813" y="2320925"/>
            <a:ext cx="995362" cy="506413"/>
          </a:xfrm>
          <a:prstGeom prst="rect">
            <a:avLst/>
          </a:prstGeom>
          <a:noFill/>
          <a:ln w="9525">
            <a:noFill/>
            <a:miter lim="800000"/>
            <a:headEnd/>
            <a:tailEnd/>
          </a:ln>
        </p:spPr>
        <p:txBody>
          <a:bodyPr>
            <a:spAutoFit/>
          </a:bodyPr>
          <a:lstStyle/>
          <a:p>
            <a:pPr algn="ctr"/>
            <a:r>
              <a:rPr lang="zh-CN" altLang="en-US" sz="900">
                <a:solidFill>
                  <a:schemeClr val="bg1"/>
                </a:solidFill>
                <a:latin typeface="微软雅黑" pitchFamily="34" charset="-122"/>
                <a:ea typeface="微软雅黑" pitchFamily="34" charset="-122"/>
                <a:sym typeface="+mn-ea"/>
              </a:rPr>
              <a:t>集中参加</a:t>
            </a:r>
          </a:p>
          <a:p>
            <a:pPr algn="ctr"/>
            <a:r>
              <a:rPr lang="zh-CN" altLang="en-US" sz="900">
                <a:solidFill>
                  <a:schemeClr val="bg1"/>
                </a:solidFill>
                <a:latin typeface="微软雅黑" pitchFamily="34" charset="-122"/>
                <a:ea typeface="微软雅黑" pitchFamily="34" charset="-122"/>
                <a:sym typeface="+mn-ea"/>
              </a:rPr>
              <a:t>上机考试</a:t>
            </a:r>
          </a:p>
          <a:p>
            <a:pPr algn="ctr"/>
            <a:r>
              <a:rPr lang="en-US" altLang="zh-CN" sz="900">
                <a:solidFill>
                  <a:schemeClr val="bg1"/>
                </a:solidFill>
                <a:latin typeface="微软雅黑" pitchFamily="34" charset="-122"/>
                <a:ea typeface="微软雅黑" pitchFamily="34" charset="-122"/>
                <a:sym typeface="+mn-ea"/>
              </a:rPr>
              <a:t>(2</a:t>
            </a:r>
            <a:r>
              <a:rPr lang="zh-CN" altLang="zh-CN" sz="900">
                <a:solidFill>
                  <a:schemeClr val="bg1"/>
                </a:solidFill>
                <a:latin typeface="微软雅黑" pitchFamily="34" charset="-122"/>
                <a:ea typeface="微软雅黑" pitchFamily="34" charset="-122"/>
                <a:sym typeface="+mn-ea"/>
              </a:rPr>
              <a:t>个工作日</a:t>
            </a:r>
            <a:r>
              <a:rPr lang="en-US" altLang="zh-CN" sz="900">
                <a:solidFill>
                  <a:schemeClr val="bg1"/>
                </a:solidFill>
                <a:latin typeface="微软雅黑" pitchFamily="34" charset="-122"/>
                <a:ea typeface="微软雅黑" pitchFamily="34" charset="-122"/>
                <a:sym typeface="+mn-ea"/>
              </a:rPr>
              <a:t>)</a:t>
            </a:r>
          </a:p>
        </p:txBody>
      </p:sp>
      <p:sp>
        <p:nvSpPr>
          <p:cNvPr id="12316" name="文本框 60"/>
          <p:cNvSpPr txBox="1">
            <a:spLocks noChangeArrowheads="1"/>
          </p:cNvSpPr>
          <p:nvPr/>
        </p:nvSpPr>
        <p:spPr bwMode="auto">
          <a:xfrm>
            <a:off x="1068388" y="5613400"/>
            <a:ext cx="7370762" cy="2490788"/>
          </a:xfrm>
          <a:prstGeom prst="rect">
            <a:avLst/>
          </a:prstGeom>
          <a:noFill/>
          <a:ln w="9525">
            <a:noFill/>
            <a:miter lim="800000"/>
            <a:headEnd/>
            <a:tailEnd/>
          </a:ln>
        </p:spPr>
        <p:txBody>
          <a:bodyPr>
            <a:spAutoFit/>
          </a:bodyPr>
          <a:lstStyle/>
          <a:p>
            <a:r>
              <a:rPr lang="zh-CN" altLang="en-US" sz="1200" b="1">
                <a:solidFill>
                  <a:schemeClr val="bg1"/>
                </a:solidFill>
                <a:latin typeface="微软雅黑" pitchFamily="34" charset="-122"/>
                <a:ea typeface="微软雅黑" pitchFamily="34" charset="-122"/>
                <a:sym typeface="+mn-ea"/>
              </a:rPr>
              <a:t>申报材料与材料核定说明：</a:t>
            </a:r>
            <a:endParaRPr lang="en-US" altLang="zh-CN" sz="1200" b="1">
              <a:solidFill>
                <a:schemeClr val="bg1"/>
              </a:solidFill>
              <a:latin typeface="微软雅黑" pitchFamily="34" charset="-122"/>
              <a:ea typeface="微软雅黑" pitchFamily="34" charset="-122"/>
              <a:sym typeface="+mn-ea"/>
            </a:endParaRPr>
          </a:p>
          <a:p>
            <a:r>
              <a:rPr lang="en-US" altLang="zh-CN" sz="1200" b="1">
                <a:solidFill>
                  <a:schemeClr val="bg1"/>
                </a:solidFill>
                <a:latin typeface="微软雅黑" pitchFamily="34" charset="-122"/>
                <a:ea typeface="微软雅黑" pitchFamily="34" charset="-122"/>
                <a:sym typeface="+mn-ea"/>
              </a:rPr>
              <a:t>特种作业人员考取证书应当具备条件</a:t>
            </a:r>
          </a:p>
          <a:p>
            <a:r>
              <a:rPr lang="en-US" altLang="zh-CN" sz="1200" b="1">
                <a:solidFill>
                  <a:schemeClr val="bg1"/>
                </a:solidFill>
                <a:latin typeface="微软雅黑" pitchFamily="34" charset="-122"/>
                <a:ea typeface="微软雅黑" pitchFamily="34" charset="-122"/>
                <a:sym typeface="+mn-ea"/>
              </a:rPr>
              <a:t>(一)年满18周岁且符合相应特种作业规定的年龄要求：</a:t>
            </a:r>
          </a:p>
          <a:p>
            <a:r>
              <a:rPr lang="en-US" altLang="zh-CN" sz="1200" b="1">
                <a:solidFill>
                  <a:schemeClr val="bg1"/>
                </a:solidFill>
                <a:latin typeface="微软雅黑" pitchFamily="34" charset="-122"/>
                <a:ea typeface="微软雅黑" pitchFamily="34" charset="-122"/>
                <a:sym typeface="+mn-ea"/>
              </a:rPr>
              <a:t>1、建筑电工、建筑起重司索信号工年龄最低18周岁，最高60周岁;</a:t>
            </a:r>
          </a:p>
          <a:p>
            <a:r>
              <a:rPr lang="en-US" altLang="zh-CN" sz="1200" b="1">
                <a:solidFill>
                  <a:schemeClr val="bg1"/>
                </a:solidFill>
                <a:latin typeface="微软雅黑" pitchFamily="34" charset="-122"/>
                <a:ea typeface="微软雅黑" pitchFamily="34" charset="-122"/>
                <a:sym typeface="+mn-ea"/>
              </a:rPr>
              <a:t>2、建筑架子工、建筑起重机械司机、建筑起重机械安装拆卸工、高处作业吊篮安装拆卸工年龄最低18周岁，最高55周岁。</a:t>
            </a:r>
          </a:p>
          <a:p>
            <a:r>
              <a:rPr lang="en-US" altLang="zh-CN" sz="1200" b="1">
                <a:solidFill>
                  <a:schemeClr val="bg1"/>
                </a:solidFill>
                <a:latin typeface="微软雅黑" pitchFamily="34" charset="-122"/>
                <a:ea typeface="微软雅黑" pitchFamily="34" charset="-122"/>
                <a:sym typeface="+mn-ea"/>
              </a:rPr>
              <a:t>(二)近三个月内经二级乙等以上医院体检合格证明且无妨碍从事相应特种作业的疾病和生理缺陷：</a:t>
            </a:r>
          </a:p>
          <a:p>
            <a:r>
              <a:rPr lang="en-US" altLang="zh-CN" sz="1200" b="1">
                <a:solidFill>
                  <a:schemeClr val="bg1"/>
                </a:solidFill>
                <a:latin typeface="微软雅黑" pitchFamily="34" charset="-122"/>
                <a:ea typeface="微软雅黑" pitchFamily="34" charset="-122"/>
                <a:sym typeface="+mn-ea"/>
              </a:rPr>
              <a:t>1、所有特种作业人员不得有器质性心脏病、精神病、癫病、震颤麻痹、癔病、影响肢体活动的神经系统疾病;</a:t>
            </a:r>
          </a:p>
          <a:p>
            <a:r>
              <a:rPr lang="en-US" altLang="zh-CN" sz="1200" b="1">
                <a:solidFill>
                  <a:schemeClr val="bg1"/>
                </a:solidFill>
                <a:latin typeface="微软雅黑" pitchFamily="34" charset="-122"/>
                <a:ea typeface="微软雅黑" pitchFamily="34" charset="-122"/>
                <a:sym typeface="+mn-ea"/>
              </a:rPr>
              <a:t>2、所有特种作业人员不得吸食、注射毒品、长期服用依赖性精神药品并且尚未解除;</a:t>
            </a:r>
          </a:p>
          <a:p>
            <a:r>
              <a:rPr lang="en-US" altLang="zh-CN" sz="1200" b="1">
                <a:solidFill>
                  <a:schemeClr val="bg1"/>
                </a:solidFill>
                <a:latin typeface="微软雅黑" pitchFamily="34" charset="-122"/>
                <a:ea typeface="微软雅黑" pitchFamily="34" charset="-122"/>
                <a:sym typeface="+mn-ea"/>
              </a:rPr>
              <a:t>3、建筑架子工、建筑起重机械司机、建筑起重机械安装拆卸工、高处作业吊篮安装拆卸工不得患有高血压。</a:t>
            </a:r>
          </a:p>
          <a:p>
            <a:r>
              <a:rPr lang="en-US" altLang="zh-CN" sz="1200" b="1">
                <a:solidFill>
                  <a:schemeClr val="bg1"/>
                </a:solidFill>
                <a:latin typeface="微软雅黑" pitchFamily="34" charset="-122"/>
                <a:ea typeface="微软雅黑" pitchFamily="34" charset="-122"/>
                <a:sym typeface="+mn-ea"/>
              </a:rPr>
              <a:t>(三)初中及以上学历。</a:t>
            </a:r>
          </a:p>
          <a:p>
            <a:r>
              <a:rPr lang="en-US" altLang="zh-CN" sz="1200" b="1">
                <a:solidFill>
                  <a:schemeClr val="bg1"/>
                </a:solidFill>
                <a:latin typeface="微软雅黑" pitchFamily="34" charset="-122"/>
                <a:ea typeface="微软雅黑" pitchFamily="34" charset="-122"/>
                <a:sym typeface="+mn-ea"/>
              </a:rPr>
              <a:t>(四)符合相应特种作业需要的其他条件。</a:t>
            </a:r>
          </a:p>
        </p:txBody>
      </p:sp>
      <p:sp>
        <p:nvSpPr>
          <p:cNvPr id="146" name="矩形 145"/>
          <p:cNvSpPr/>
          <p:nvPr/>
        </p:nvSpPr>
        <p:spPr>
          <a:xfrm>
            <a:off x="790575" y="1935163"/>
            <a:ext cx="13431838" cy="2784475"/>
          </a:xfrm>
          <a:prstGeom prst="rect">
            <a:avLst/>
          </a:prstGeom>
          <a:noFill/>
          <a:ln w="12700" cmpd="sng">
            <a:solidFill>
              <a:schemeClr val="bg2">
                <a:lumMod val="10000"/>
              </a:schemeClr>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nvGrpSpPr>
          <p:cNvPr id="12319" name="组合 156"/>
          <p:cNvGrpSpPr>
            <a:grpSpLocks/>
          </p:cNvGrpSpPr>
          <p:nvPr/>
        </p:nvGrpSpPr>
        <p:grpSpPr bwMode="auto">
          <a:xfrm>
            <a:off x="13488988" y="9702800"/>
            <a:ext cx="989012" cy="276225"/>
            <a:chOff x="20236" y="15182"/>
            <a:chExt cx="1557" cy="434"/>
          </a:xfrm>
        </p:grpSpPr>
        <p:grpSp>
          <p:nvGrpSpPr>
            <p:cNvPr id="12344" name="组合 146"/>
            <p:cNvGrpSpPr>
              <a:grpSpLocks/>
            </p:cNvGrpSpPr>
            <p:nvPr/>
          </p:nvGrpSpPr>
          <p:grpSpPr bwMode="auto">
            <a:xfrm>
              <a:off x="20236" y="15192"/>
              <a:ext cx="342" cy="414"/>
              <a:chOff x="11393" y="9902"/>
              <a:chExt cx="555" cy="669"/>
            </a:xfrm>
          </p:grpSpPr>
          <p:sp>
            <p:nvSpPr>
              <p:cNvPr id="148" name="椭圆 147"/>
              <p:cNvSpPr/>
              <p:nvPr/>
            </p:nvSpPr>
            <p:spPr>
              <a:xfrm>
                <a:off x="11393" y="9938"/>
                <a:ext cx="556" cy="556"/>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47" name="文本框 154"/>
              <p:cNvSpPr txBox="1">
                <a:spLocks noChangeArrowheads="1"/>
              </p:cNvSpPr>
              <p:nvPr/>
            </p:nvSpPr>
            <p:spPr bwMode="auto">
              <a:xfrm>
                <a:off x="11428" y="9902"/>
                <a:ext cx="485" cy="669"/>
              </a:xfrm>
              <a:prstGeom prst="rect">
                <a:avLst/>
              </a:prstGeom>
              <a:noFill/>
              <a:ln w="9525">
                <a:noFill/>
                <a:miter lim="800000"/>
                <a:headEnd/>
                <a:tailEnd/>
              </a:ln>
            </p:spPr>
            <p:txBody>
              <a:bodyPr>
                <a:spAutoFit/>
              </a:bodyPr>
              <a:lstStyle/>
              <a:p>
                <a:pPr algn="ctr"/>
                <a:endParaRPr lang="en-US" altLang="zh-CN" sz="1600">
                  <a:solidFill>
                    <a:schemeClr val="bg1"/>
                  </a:solidFill>
                  <a:latin typeface="微软雅黑" pitchFamily="34" charset="-122"/>
                  <a:ea typeface="微软雅黑" pitchFamily="34" charset="-122"/>
                  <a:sym typeface="+mn-ea"/>
                </a:endParaRPr>
              </a:p>
            </p:txBody>
          </p:sp>
        </p:grpSp>
        <p:sp>
          <p:nvSpPr>
            <p:cNvPr id="156" name="文本框 155"/>
            <p:cNvSpPr txBox="1"/>
            <p:nvPr/>
          </p:nvSpPr>
          <p:spPr>
            <a:xfrm>
              <a:off x="20456" y="15182"/>
              <a:ext cx="1337" cy="434"/>
            </a:xfrm>
            <a:prstGeom prst="rect">
              <a:avLst/>
            </a:prstGeom>
            <a:noFill/>
          </p:spPr>
          <p:txBody>
            <a:bodyPr>
              <a:spAutoFit/>
            </a:bodyPr>
            <a:lstStyle/>
            <a:p>
              <a:pPr algn="ctr" fontAlgn="auto">
                <a:spcBef>
                  <a:spcPts val="0"/>
                </a:spcBef>
                <a:spcAft>
                  <a:spcPts val="0"/>
                </a:spcAft>
                <a:defRPr/>
              </a:pPr>
              <a:r>
                <a:rPr lang="zh-CN" altLang="zh-CN"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风险点</a:t>
              </a:r>
            </a:p>
          </p:txBody>
        </p:sp>
      </p:grpSp>
      <p:cxnSp>
        <p:nvCxnSpPr>
          <p:cNvPr id="10" name="直接箭头连接符 9"/>
          <p:cNvCxnSpPr/>
          <p:nvPr/>
        </p:nvCxnSpPr>
        <p:spPr>
          <a:xfrm>
            <a:off x="7561263" y="473075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11" name="直接箭头连接符 10"/>
          <p:cNvCxnSpPr/>
          <p:nvPr/>
        </p:nvCxnSpPr>
        <p:spPr>
          <a:xfrm flipV="1">
            <a:off x="12458700" y="2525713"/>
            <a:ext cx="382588" cy="4762"/>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12" name="矩形 11"/>
          <p:cNvSpPr/>
          <p:nvPr/>
        </p:nvSpPr>
        <p:spPr>
          <a:xfrm>
            <a:off x="11063288" y="3551238"/>
            <a:ext cx="1298575" cy="1001712"/>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3" name="文本框 12"/>
          <p:cNvSpPr txBox="1"/>
          <p:nvPr/>
        </p:nvSpPr>
        <p:spPr>
          <a:xfrm>
            <a:off x="11144250" y="3852863"/>
            <a:ext cx="1177925" cy="398462"/>
          </a:xfrm>
          <a:prstGeom prst="rect">
            <a:avLst/>
          </a:prstGeom>
          <a:noFill/>
        </p:spPr>
        <p:txBody>
          <a:bodyPr>
            <a:spAutoFit/>
          </a:bodyPr>
          <a:lstStyle/>
          <a:p>
            <a:pPr algn="ctr" fontAlgn="auto">
              <a:spcBef>
                <a:spcPts val="0"/>
              </a:spcBef>
              <a:spcAft>
                <a:spcPts val="0"/>
              </a:spcAft>
              <a:defRPr/>
            </a:pPr>
            <a:r>
              <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考试不及格，可参加下一期补考</a:t>
            </a:r>
          </a:p>
        </p:txBody>
      </p:sp>
      <p:cxnSp>
        <p:nvCxnSpPr>
          <p:cNvPr id="14" name="直接箭头连接符 13"/>
          <p:cNvCxnSpPr/>
          <p:nvPr/>
        </p:nvCxnSpPr>
        <p:spPr>
          <a:xfrm flipH="1">
            <a:off x="11630025" y="3179763"/>
            <a:ext cx="1588" cy="306387"/>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15" name="直接箭头连接符 14"/>
          <p:cNvCxnSpPr/>
          <p:nvPr/>
        </p:nvCxnSpPr>
        <p:spPr>
          <a:xfrm flipV="1">
            <a:off x="11823700" y="3179763"/>
            <a:ext cx="0" cy="296862"/>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7" name="矩形 16"/>
          <p:cNvSpPr/>
          <p:nvPr/>
        </p:nvSpPr>
        <p:spPr>
          <a:xfrm>
            <a:off x="12868275" y="2081213"/>
            <a:ext cx="1243013"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28" name="文本框 45"/>
          <p:cNvSpPr txBox="1">
            <a:spLocks noChangeArrowheads="1"/>
          </p:cNvSpPr>
          <p:nvPr/>
        </p:nvSpPr>
        <p:spPr bwMode="auto">
          <a:xfrm>
            <a:off x="13009563" y="2190750"/>
            <a:ext cx="960437" cy="644525"/>
          </a:xfrm>
          <a:prstGeom prst="rect">
            <a:avLst/>
          </a:prstGeom>
          <a:noFill/>
          <a:ln w="9525">
            <a:noFill/>
            <a:miter lim="800000"/>
            <a:headEnd/>
            <a:tailEnd/>
          </a:ln>
        </p:spPr>
        <p:txBody>
          <a:bodyPr>
            <a:spAutoFit/>
          </a:bodyPr>
          <a:lstStyle/>
          <a:p>
            <a:pPr algn="ctr"/>
            <a:r>
              <a:rPr lang="zh-CN" altLang="en-US" sz="900">
                <a:solidFill>
                  <a:schemeClr val="bg1"/>
                </a:solidFill>
                <a:latin typeface="微软雅黑" pitchFamily="34" charset="-122"/>
                <a:ea typeface="微软雅黑" pitchFamily="34" charset="-122"/>
                <a:sym typeface="+mn-ea"/>
              </a:rPr>
              <a:t>考试合格后，制作证书，</a:t>
            </a:r>
          </a:p>
          <a:p>
            <a:pPr algn="ctr"/>
            <a:r>
              <a:rPr lang="zh-CN" altLang="en-US" sz="900">
                <a:solidFill>
                  <a:schemeClr val="bg1"/>
                </a:solidFill>
                <a:latin typeface="微软雅黑" pitchFamily="34" charset="-122"/>
                <a:ea typeface="微软雅黑" pitchFamily="34" charset="-122"/>
                <a:sym typeface="+mn-ea"/>
              </a:rPr>
              <a:t>组织发证</a:t>
            </a:r>
          </a:p>
          <a:p>
            <a:pPr algn="ctr"/>
            <a:r>
              <a:rPr lang="zh-CN" altLang="en-US" sz="900">
                <a:solidFill>
                  <a:schemeClr val="bg1"/>
                </a:solidFill>
                <a:latin typeface="微软雅黑" pitchFamily="34" charset="-122"/>
                <a:ea typeface="微软雅黑" pitchFamily="34" charset="-122"/>
                <a:sym typeface="+mn-ea"/>
              </a:rPr>
              <a:t>（</a:t>
            </a:r>
            <a:r>
              <a:rPr lang="en-US" altLang="zh-CN" sz="900">
                <a:solidFill>
                  <a:schemeClr val="bg1"/>
                </a:solidFill>
                <a:latin typeface="微软雅黑" pitchFamily="34" charset="-122"/>
                <a:ea typeface="微软雅黑" pitchFamily="34" charset="-122"/>
                <a:sym typeface="+mn-ea"/>
              </a:rPr>
              <a:t>4</a:t>
            </a:r>
            <a:r>
              <a:rPr lang="zh-CN" altLang="en-US" sz="900">
                <a:solidFill>
                  <a:schemeClr val="bg1"/>
                </a:solidFill>
                <a:latin typeface="微软雅黑" pitchFamily="34" charset="-122"/>
                <a:ea typeface="微软雅黑" pitchFamily="34" charset="-122"/>
                <a:sym typeface="+mn-ea"/>
              </a:rPr>
              <a:t>个工作日）</a:t>
            </a:r>
          </a:p>
        </p:txBody>
      </p:sp>
      <p:sp>
        <p:nvSpPr>
          <p:cNvPr id="4" name="矩形 3"/>
          <p:cNvSpPr/>
          <p:nvPr/>
        </p:nvSpPr>
        <p:spPr>
          <a:xfrm>
            <a:off x="4670425" y="3476625"/>
            <a:ext cx="1957388" cy="1000125"/>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cxnSp>
        <p:nvCxnSpPr>
          <p:cNvPr id="9" name="直接箭头连接符 8"/>
          <p:cNvCxnSpPr/>
          <p:nvPr/>
        </p:nvCxnSpPr>
        <p:spPr>
          <a:xfrm>
            <a:off x="5054600" y="2593975"/>
            <a:ext cx="1239838" cy="635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20" name="文本框 43"/>
          <p:cNvSpPr txBox="1">
            <a:spLocks noChangeArrowheads="1"/>
          </p:cNvSpPr>
          <p:nvPr/>
        </p:nvSpPr>
        <p:spPr bwMode="auto">
          <a:xfrm>
            <a:off x="4854575" y="3584575"/>
            <a:ext cx="1627188" cy="708025"/>
          </a:xfrm>
          <a:prstGeom prst="rect">
            <a:avLst/>
          </a:prstGeom>
          <a:noFill/>
          <a:ln w="9525">
            <a:noFill/>
            <a:miter lim="800000"/>
          </a:ln>
        </p:spPr>
        <p:txBody>
          <a:bodyPr>
            <a:spAutoFit/>
          </a:bodyPr>
          <a:lstStyle/>
          <a:p>
            <a:pPr>
              <a:defRPr/>
            </a:pPr>
            <a:r>
              <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申请信息与扫描件不一致性，证书不符合法定形式的，向申请企业说明原因，实施整改（3个工作日）</a:t>
            </a:r>
          </a:p>
        </p:txBody>
      </p:sp>
      <p:sp>
        <p:nvSpPr>
          <p:cNvPr id="26" name="矩形 25"/>
          <p:cNvSpPr/>
          <p:nvPr/>
        </p:nvSpPr>
        <p:spPr>
          <a:xfrm>
            <a:off x="9426575" y="2098675"/>
            <a:ext cx="1323975" cy="100171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cxnSp>
        <p:nvCxnSpPr>
          <p:cNvPr id="28" name="直接箭头连接符 27"/>
          <p:cNvCxnSpPr/>
          <p:nvPr/>
        </p:nvCxnSpPr>
        <p:spPr>
          <a:xfrm flipV="1">
            <a:off x="10771188" y="2581275"/>
            <a:ext cx="360362" cy="1588"/>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sp>
        <p:nvSpPr>
          <p:cNvPr id="12334" name="文本框 44"/>
          <p:cNvSpPr txBox="1">
            <a:spLocks noChangeArrowheads="1"/>
          </p:cNvSpPr>
          <p:nvPr/>
        </p:nvSpPr>
        <p:spPr bwMode="auto">
          <a:xfrm>
            <a:off x="9594850" y="2209800"/>
            <a:ext cx="1020763" cy="644525"/>
          </a:xfrm>
          <a:prstGeom prst="rect">
            <a:avLst/>
          </a:prstGeom>
          <a:noFill/>
          <a:ln w="9525">
            <a:noFill/>
            <a:miter lim="800000"/>
            <a:headEnd/>
            <a:tailEnd/>
          </a:ln>
        </p:spPr>
        <p:txBody>
          <a:bodyPr>
            <a:spAutoFit/>
          </a:bodyPr>
          <a:lstStyle/>
          <a:p>
            <a:pPr algn="ctr"/>
            <a:r>
              <a:rPr lang="zh-CN" altLang="zh-CN" sz="900">
                <a:solidFill>
                  <a:schemeClr val="bg1"/>
                </a:solidFill>
                <a:latin typeface="微软雅黑" pitchFamily="34" charset="-122"/>
                <a:ea typeface="微软雅黑" pitchFamily="34" charset="-122"/>
                <a:sym typeface="+mn-ea"/>
              </a:rPr>
              <a:t>考前准备，包括：编制、打印准考证，安排考场等</a:t>
            </a:r>
          </a:p>
          <a:p>
            <a:pPr algn="ctr"/>
            <a:r>
              <a:rPr lang="zh-CN" altLang="zh-CN" sz="900">
                <a:solidFill>
                  <a:schemeClr val="bg1"/>
                </a:solidFill>
                <a:latin typeface="微软雅黑" pitchFamily="34" charset="-122"/>
                <a:ea typeface="微软雅黑" pitchFamily="34" charset="-122"/>
                <a:sym typeface="+mn-ea"/>
              </a:rPr>
              <a:t>（</a:t>
            </a:r>
            <a:r>
              <a:rPr lang="en-US" altLang="zh-CN" sz="900">
                <a:solidFill>
                  <a:schemeClr val="bg1"/>
                </a:solidFill>
                <a:latin typeface="微软雅黑" pitchFamily="34" charset="-122"/>
                <a:ea typeface="微软雅黑" pitchFamily="34" charset="-122"/>
                <a:sym typeface="+mn-ea"/>
              </a:rPr>
              <a:t>7</a:t>
            </a:r>
            <a:r>
              <a:rPr lang="zh-CN" altLang="en-US" sz="900">
                <a:solidFill>
                  <a:schemeClr val="bg1"/>
                </a:solidFill>
                <a:latin typeface="微软雅黑" pitchFamily="34" charset="-122"/>
                <a:ea typeface="微软雅黑" pitchFamily="34" charset="-122"/>
                <a:sym typeface="+mn-ea"/>
              </a:rPr>
              <a:t>个工作日</a:t>
            </a:r>
            <a:r>
              <a:rPr lang="zh-CN" altLang="zh-CN" sz="900">
                <a:solidFill>
                  <a:schemeClr val="bg1"/>
                </a:solidFill>
                <a:latin typeface="微软雅黑" pitchFamily="34" charset="-122"/>
                <a:ea typeface="微软雅黑" pitchFamily="34" charset="-122"/>
                <a:sym typeface="+mn-ea"/>
              </a:rPr>
              <a:t>）</a:t>
            </a:r>
          </a:p>
        </p:txBody>
      </p:sp>
      <p:sp>
        <p:nvSpPr>
          <p:cNvPr id="31" name="矩形 30"/>
          <p:cNvSpPr/>
          <p:nvPr/>
        </p:nvSpPr>
        <p:spPr>
          <a:xfrm>
            <a:off x="6502400" y="2081213"/>
            <a:ext cx="1454150"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36" name="文本框 43"/>
          <p:cNvSpPr txBox="1">
            <a:spLocks noChangeArrowheads="1"/>
          </p:cNvSpPr>
          <p:nvPr/>
        </p:nvSpPr>
        <p:spPr bwMode="auto">
          <a:xfrm>
            <a:off x="6697663" y="2276475"/>
            <a:ext cx="1063625" cy="646113"/>
          </a:xfrm>
          <a:prstGeom prst="rect">
            <a:avLst/>
          </a:prstGeom>
          <a:noFill/>
          <a:ln w="9525">
            <a:noFill/>
            <a:miter lim="800000"/>
            <a:headEnd/>
            <a:tailEnd/>
          </a:ln>
        </p:spPr>
        <p:txBody>
          <a:bodyPr>
            <a:spAutoFit/>
          </a:bodyPr>
          <a:lstStyle/>
          <a:p>
            <a:r>
              <a:rPr lang="zh-CN" altLang="en-US" sz="900">
                <a:solidFill>
                  <a:schemeClr val="bg1"/>
                </a:solidFill>
                <a:latin typeface="微软雅黑" pitchFamily="34" charset="-122"/>
                <a:ea typeface="微软雅黑" pitchFamily="34" charset="-122"/>
                <a:sym typeface="+mn-ea"/>
              </a:rPr>
              <a:t>申请信息与扫描件一致性，证书符合法定形式视为申报材料合格</a:t>
            </a:r>
          </a:p>
        </p:txBody>
      </p:sp>
      <p:cxnSp>
        <p:nvCxnSpPr>
          <p:cNvPr id="33" name="直接箭头连接符 32"/>
          <p:cNvCxnSpPr/>
          <p:nvPr/>
        </p:nvCxnSpPr>
        <p:spPr>
          <a:xfrm>
            <a:off x="6627813" y="4248150"/>
            <a:ext cx="1309687" cy="1588"/>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34" name="直接箭头连接符 33"/>
          <p:cNvCxnSpPr/>
          <p:nvPr/>
        </p:nvCxnSpPr>
        <p:spPr>
          <a:xfrm flipV="1">
            <a:off x="4279900" y="3930650"/>
            <a:ext cx="357188" cy="1588"/>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35" name="直接连接符 34"/>
          <p:cNvCxnSpPr>
            <a:stCxn id="25" idx="2"/>
          </p:cNvCxnSpPr>
          <p:nvPr/>
        </p:nvCxnSpPr>
        <p:spPr>
          <a:xfrm>
            <a:off x="4283075" y="3081338"/>
            <a:ext cx="1588" cy="852487"/>
          </a:xfrm>
          <a:prstGeom prst="line">
            <a:avLst/>
          </a:prstGeom>
          <a:ln w="12700" cmpd="sng">
            <a:solidFill>
              <a:schemeClr val="tx1"/>
            </a:solidFill>
            <a:prstDash val="solid"/>
          </a:ln>
        </p:spPr>
        <p:style>
          <a:lnRef idx="1">
            <a:schemeClr val="accent1"/>
          </a:lnRef>
          <a:fillRef idx="0">
            <a:schemeClr val="accent1"/>
          </a:fillRef>
          <a:effectRef idx="0">
            <a:schemeClr val="accent1"/>
          </a:effectRef>
          <a:fontRef idx="minor">
            <a:schemeClr val="tx1"/>
          </a:fontRef>
        </p:style>
      </p:cxnSp>
      <p:cxnSp>
        <p:nvCxnSpPr>
          <p:cNvPr id="36" name="直接箭头连接符 35"/>
          <p:cNvCxnSpPr>
            <a:stCxn id="39" idx="0"/>
          </p:cNvCxnSpPr>
          <p:nvPr/>
        </p:nvCxnSpPr>
        <p:spPr>
          <a:xfrm flipV="1">
            <a:off x="7289800" y="3081338"/>
            <a:ext cx="0" cy="374650"/>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38" name="直接连接符 37"/>
          <p:cNvCxnSpPr/>
          <p:nvPr/>
        </p:nvCxnSpPr>
        <p:spPr>
          <a:xfrm>
            <a:off x="6629400" y="3733800"/>
            <a:ext cx="257175"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40" name="矩形 39"/>
          <p:cNvSpPr/>
          <p:nvPr/>
        </p:nvSpPr>
        <p:spPr>
          <a:xfrm>
            <a:off x="6886575" y="3430588"/>
            <a:ext cx="785813" cy="550862"/>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39" name="文本框 43"/>
          <p:cNvSpPr txBox="1">
            <a:spLocks noChangeArrowheads="1"/>
          </p:cNvSpPr>
          <p:nvPr/>
        </p:nvSpPr>
        <p:spPr bwMode="auto">
          <a:xfrm>
            <a:off x="6905625" y="3455988"/>
            <a:ext cx="766763" cy="554037"/>
          </a:xfrm>
          <a:prstGeom prst="rect">
            <a:avLst/>
          </a:prstGeom>
          <a:noFill/>
          <a:ln w="9525">
            <a:noFill/>
            <a:miter lim="800000"/>
          </a:ln>
        </p:spPr>
        <p:txBody>
          <a:bodyPr>
            <a:spAutoFit/>
          </a:bodyPr>
          <a:lstStyle/>
          <a:p>
            <a:pPr>
              <a:defRPr/>
            </a:pPr>
            <a:r>
              <a:rPr lang="zh-CN" altLang="zh-CN"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整改后符合要求的视为合格</a:t>
            </a:r>
          </a:p>
        </p:txBody>
      </p: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TotalTime>
  <Words>374</Words>
  <Application>WPS 演示</Application>
  <PresentationFormat>自定义</PresentationFormat>
  <Paragraphs>42</Paragraphs>
  <Slides>1</Slides>
  <Notes>0</Notes>
  <HiddenSlides>0</HiddenSlides>
  <MMClips>0</MMClips>
  <ScaleCrop>false</ScaleCrop>
  <HeadingPairs>
    <vt:vector size="6" baseType="variant">
      <vt:variant>
        <vt:lpstr>已用的字体</vt:lpstr>
      </vt:variant>
      <vt:variant>
        <vt:i4>6</vt:i4>
      </vt:variant>
      <vt:variant>
        <vt:lpstr>演示文稿设计模板</vt:lpstr>
      </vt:variant>
      <vt:variant>
        <vt:i4>1</vt:i4>
      </vt:variant>
      <vt:variant>
        <vt:lpstr>幻灯片标题</vt:lpstr>
      </vt:variant>
      <vt:variant>
        <vt:i4>1</vt:i4>
      </vt:variant>
    </vt:vector>
  </HeadingPairs>
  <TitlesOfParts>
    <vt:vector size="8" baseType="lpstr">
      <vt:lpstr>Arial</vt:lpstr>
      <vt:lpstr>宋体</vt:lpstr>
      <vt:lpstr>Calibri Light</vt:lpstr>
      <vt:lpstr>Calibri</vt:lpstr>
      <vt:lpstr>微软雅黑</vt:lpstr>
      <vt:lpstr>+mn-ea</vt:lpstr>
      <vt:lpstr>Office 主题</vt:lpstr>
      <vt:lpstr>建筑施工特种作业人员操作资格考核工作流程图</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Administrator</dc:creator>
  <cp:lastModifiedBy>李世雄</cp:lastModifiedBy>
  <cp:revision>25</cp:revision>
  <dcterms:created xsi:type="dcterms:W3CDTF">2020-11-30T06:28:00Z</dcterms:created>
  <dcterms:modified xsi:type="dcterms:W3CDTF">2021-01-08T07:52:07Z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2052-11.1.0.10228</vt:lpwstr>
  </property>
</Properties>
</file>