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F7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18"/>
        <p:guide pos="4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476750" y="1032510"/>
            <a:ext cx="6411595" cy="590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房屋建筑和市政基础设施工程质量监督申报流程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图</a:t>
            </a:r>
            <a:endParaRPr 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2230755"/>
            <a:ext cx="6682105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7891780" y="2224405"/>
            <a:ext cx="3053080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1364595" y="2230755"/>
            <a:ext cx="312039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矩形 90"/>
          <p:cNvSpPr/>
          <p:nvPr/>
        </p:nvSpPr>
        <p:spPr>
          <a:xfrm>
            <a:off x="793750" y="2423160"/>
            <a:ext cx="6679565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7892415" y="2421890"/>
            <a:ext cx="3052445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11364595" y="2422525"/>
            <a:ext cx="3119755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3437890" y="238569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申请阶段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8489315" y="2387600"/>
            <a:ext cx="20116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审批办理许可证阶段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2351703" y="2386013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转办受理书阶段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42888" y="2236788"/>
            <a:ext cx="1304925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15" name="文本框 179"/>
          <p:cNvSpPr txBox="1">
            <a:spLocks noChangeArrowheads="1"/>
          </p:cNvSpPr>
          <p:nvPr/>
        </p:nvSpPr>
        <p:spPr bwMode="auto">
          <a:xfrm>
            <a:off x="190500" y="4687253"/>
            <a:ext cx="468313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</a:t>
            </a:r>
            <a:endParaRPr lang="zh-CN" altLang="zh-CN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2821940"/>
            <a:ext cx="13693775" cy="448373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67" name="文本框 157"/>
          <p:cNvSpPr txBox="1">
            <a:spLocks noChangeArrowheads="1"/>
          </p:cNvSpPr>
          <p:nvPr/>
        </p:nvSpPr>
        <p:spPr bwMode="auto">
          <a:xfrm>
            <a:off x="189230" y="2248535"/>
            <a:ext cx="469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阶段</a:t>
            </a:r>
            <a:endParaRPr lang="zh-CN" altLang="zh-CN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47420" y="4780280"/>
            <a:ext cx="3053080" cy="9531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 algn="ctr"/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大厅领取或自行打印《建设工程质量监督申报登记书》</a:t>
            </a:r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 flipV="1">
            <a:off x="4000500" y="5253990"/>
            <a:ext cx="419100" cy="4445"/>
          </a:xfrm>
          <a:prstGeom prst="straightConnector1">
            <a:avLst/>
          </a:prstGeom>
          <a:ln w="47625">
            <a:solidFill>
              <a:srgbClr val="00B0F0">
                <a:alpha val="94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1363960" y="4777740"/>
            <a:ext cx="3053080" cy="10147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大厅将相关材料转质量站办理《质量监督申请受理书》</a:t>
            </a:r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91780" y="4779645"/>
            <a:ext cx="3053080" cy="9531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 algn="ctr"/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大厅对相关材料进行审核，大厅审批后，办理《建筑工程施工许可证》</a:t>
            </a:r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19600" y="4789170"/>
            <a:ext cx="3053080" cy="9531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pPr algn="ctr"/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按照相关要求填写《建设工程质量监督申报登记书》</a:t>
            </a:r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10944860" y="5249545"/>
            <a:ext cx="419100" cy="4445"/>
          </a:xfrm>
          <a:prstGeom prst="straightConnector1">
            <a:avLst/>
          </a:prstGeom>
          <a:ln w="47625">
            <a:solidFill>
              <a:srgbClr val="00B0F0">
                <a:alpha val="94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7472680" y="5263515"/>
            <a:ext cx="419100" cy="4445"/>
          </a:xfrm>
          <a:prstGeom prst="straightConnector1">
            <a:avLst/>
          </a:prstGeom>
          <a:ln w="47625">
            <a:solidFill>
              <a:srgbClr val="00B0F0">
                <a:alpha val="94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64" name="文本框 126"/>
          <p:cNvSpPr txBox="1">
            <a:spLocks noChangeArrowheads="1"/>
          </p:cNvSpPr>
          <p:nvPr/>
        </p:nvSpPr>
        <p:spPr bwMode="auto">
          <a:xfrm>
            <a:off x="190500" y="8193723"/>
            <a:ext cx="4699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风险点说明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8375" y="8270875"/>
            <a:ext cx="1224470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表现形式：不按照业务操作流程办理，符合登记条件的找借口回避和推诿受理，不符合登记条件的接受请托违规受理。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防范措施：加强业务流程培训，强化违规行为处罚机制，畅通问题举报渠道。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77" name="文本框 150"/>
          <p:cNvSpPr txBox="1">
            <a:spLocks noChangeArrowheads="1"/>
          </p:cNvSpPr>
          <p:nvPr/>
        </p:nvSpPr>
        <p:spPr bwMode="auto">
          <a:xfrm>
            <a:off x="7868022" y="5118349"/>
            <a:ext cx="145941" cy="213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2346" name="组合 148"/>
          <p:cNvGrpSpPr/>
          <p:nvPr/>
        </p:nvGrpSpPr>
        <p:grpSpPr bwMode="auto">
          <a:xfrm>
            <a:off x="9335135" y="5528559"/>
            <a:ext cx="167005" cy="213995"/>
            <a:chOff x="11393" y="9851"/>
            <a:chExt cx="555" cy="728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150"/>
            <p:cNvSpPr txBox="1">
              <a:spLocks noChangeArrowheads="1"/>
            </p:cNvSpPr>
            <p:nvPr/>
          </p:nvSpPr>
          <p:spPr bwMode="auto">
            <a:xfrm>
              <a:off x="11428" y="985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WPS 演示</Application>
  <PresentationFormat>自定义</PresentationFormat>
  <Paragraphs>39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房屋建筑和市政基础设施工程质量监督申报流程图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雪夜孤狼</cp:lastModifiedBy>
  <cp:revision>25</cp:revision>
  <dcterms:created xsi:type="dcterms:W3CDTF">2020-11-30T06:28:00Z</dcterms:created>
  <dcterms:modified xsi:type="dcterms:W3CDTF">2021-01-08T08:56:39Z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2052-11.1.0.9991</vt:lpwstr>
  </property>
</Properties>
</file>