
<file path=[Content_Types].xml><?xml version="1.0" encoding="utf-8"?>
<Types xmlns="http://schemas.openxmlformats.org/package/2006/content-types">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Masters/slideMaster1.xml" ContentType="application/vnd.openxmlformats-officedocument.presentationml.slideMaster+xml"/>
  <Override PartName="/ppt/presProps.xml" ContentType="application/vnd.openxmlformats-officedocument.presentationml.presProps+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s/slide1.xml" ContentType="application/vnd.openxmlformats-officedocument.presentationml.slide+xml"/>
  <Override PartName="/ppt/theme/theme1.xml" ContentType="application/vnd.openxmlformats-officedocument.theme+xml"/>
  <Override PartName="/ppt/slideLayouts/slideLayout2.xml" ContentType="application/vnd.openxmlformats-officedocument.presentationml.slideLayout+xml"/>
  <Override PartName="/ppt/slideLayouts/slideLayout3.xml" ContentType="application/vnd.openxmlformats-officedocument.presentationml.slideLayout+xml"/>
  <Default Extension="wmf" ContentType="image/x-wmf"/>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Layouts/slideLayout1.xml" ContentType="application/vnd.openxmlformats-officedocument.presentationml.slideLayout+xml"/>
  <Override PartName="/docProps/app.xml" ContentType="application/vnd.openxmlformats-officedocument.extended-properties+xml"/>
  <Override PartName="/ppt/tableStyles.xml" ContentType="application/vnd.openxmlformats-officedocument.presentationml.tableStyles+xml"/>
  <Override PartName="/docProps/custom.xml" ContentType="application/vnd.openxmlformats-officedocument.custom-properties+xml"/>
  <Override PartName="/ppt/slideLayouts/slideLayout10.xml" ContentType="application/vnd.openxmlformats-officedocument.presentationml.slideLayout+xml"/>
  <Override PartName="/ppt/viewProps.xml" ContentType="application/vnd.openxmlformats-officedocument.presentationml.viewProps+xml"/>
  <Override PartName="/ppt/slideLayouts/slideLayout9.xml" ContentType="application/vnd.openxmlformats-officedocument.presentationml.slideLayout+xml"/>
  <Override PartName="/docProps/core.xml" ContentType="application/vnd.openxmlformats-package.core-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wmf"/><Relationship Id="rId1" Type="http://schemas.openxmlformats.org/officeDocument/2006/relationships/officeDocument" Target="ppt/presentation.xml"/><Relationship Id="rId5" Type="http://schemas.openxmlformats.org/officeDocument/2006/relationships/custom-properties" Target="docProps/custom.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sldIdLst>
    <p:sldId id="258" r:id="rId2"/>
  </p:sldIdLst>
  <p:sldSz cx="15119350" cy="10691813"/>
  <p:notesSz cx="7104063" cy="10234613"/>
  <p:defaultTextStyle>
    <a:defPPr>
      <a:defRPr lang="zh-CN"/>
    </a:defPPr>
    <a:lvl1pPr algn="l" rtl="0" fontAlgn="base">
      <a:spcBef>
        <a:spcPct val="0"/>
      </a:spcBef>
      <a:spcAft>
        <a:spcPct val="0"/>
      </a:spcAft>
      <a:defRPr kern="1200">
        <a:solidFill>
          <a:schemeClr val="tx1"/>
        </a:solidFill>
        <a:latin typeface="Arial" charset="0"/>
        <a:ea typeface="宋体" charset="-122"/>
        <a:cs typeface="+mn-cs"/>
      </a:defRPr>
    </a:lvl1pPr>
    <a:lvl2pPr marL="457200" algn="l" rtl="0" fontAlgn="base">
      <a:spcBef>
        <a:spcPct val="0"/>
      </a:spcBef>
      <a:spcAft>
        <a:spcPct val="0"/>
      </a:spcAft>
      <a:defRPr kern="1200">
        <a:solidFill>
          <a:schemeClr val="tx1"/>
        </a:solidFill>
        <a:latin typeface="Arial" charset="0"/>
        <a:ea typeface="宋体" charset="-122"/>
        <a:cs typeface="+mn-cs"/>
      </a:defRPr>
    </a:lvl2pPr>
    <a:lvl3pPr marL="914400" algn="l" rtl="0" fontAlgn="base">
      <a:spcBef>
        <a:spcPct val="0"/>
      </a:spcBef>
      <a:spcAft>
        <a:spcPct val="0"/>
      </a:spcAft>
      <a:defRPr kern="1200">
        <a:solidFill>
          <a:schemeClr val="tx1"/>
        </a:solidFill>
        <a:latin typeface="Arial" charset="0"/>
        <a:ea typeface="宋体" charset="-122"/>
        <a:cs typeface="+mn-cs"/>
      </a:defRPr>
    </a:lvl3pPr>
    <a:lvl4pPr marL="1371600" algn="l" rtl="0" fontAlgn="base">
      <a:spcBef>
        <a:spcPct val="0"/>
      </a:spcBef>
      <a:spcAft>
        <a:spcPct val="0"/>
      </a:spcAft>
      <a:defRPr kern="1200">
        <a:solidFill>
          <a:schemeClr val="tx1"/>
        </a:solidFill>
        <a:latin typeface="Arial" charset="0"/>
        <a:ea typeface="宋体" charset="-122"/>
        <a:cs typeface="+mn-cs"/>
      </a:defRPr>
    </a:lvl4pPr>
    <a:lvl5pPr marL="1828800" algn="l" rtl="0" fontAlgn="base">
      <a:spcBef>
        <a:spcPct val="0"/>
      </a:spcBef>
      <a:spcAft>
        <a:spcPct val="0"/>
      </a:spcAft>
      <a:defRPr kern="1200">
        <a:solidFill>
          <a:schemeClr val="tx1"/>
        </a:solidFill>
        <a:latin typeface="Arial" charset="0"/>
        <a:ea typeface="宋体" charset="-122"/>
        <a:cs typeface="+mn-cs"/>
      </a:defRPr>
    </a:lvl5pPr>
    <a:lvl6pPr marL="2286000" algn="l" defTabSz="914400" rtl="0" eaLnBrk="1" latinLnBrk="0" hangingPunct="1">
      <a:defRPr kern="1200">
        <a:solidFill>
          <a:schemeClr val="tx1"/>
        </a:solidFill>
        <a:latin typeface="Arial" charset="0"/>
        <a:ea typeface="宋体" charset="-122"/>
        <a:cs typeface="+mn-cs"/>
      </a:defRPr>
    </a:lvl6pPr>
    <a:lvl7pPr marL="2743200" algn="l" defTabSz="914400" rtl="0" eaLnBrk="1" latinLnBrk="0" hangingPunct="1">
      <a:defRPr kern="1200">
        <a:solidFill>
          <a:schemeClr val="tx1"/>
        </a:solidFill>
        <a:latin typeface="Arial" charset="0"/>
        <a:ea typeface="宋体" charset="-122"/>
        <a:cs typeface="+mn-cs"/>
      </a:defRPr>
    </a:lvl7pPr>
    <a:lvl8pPr marL="3200400" algn="l" defTabSz="914400" rtl="0" eaLnBrk="1" latinLnBrk="0" hangingPunct="1">
      <a:defRPr kern="1200">
        <a:solidFill>
          <a:schemeClr val="tx1"/>
        </a:solidFill>
        <a:latin typeface="Arial" charset="0"/>
        <a:ea typeface="宋体" charset="-122"/>
        <a:cs typeface="+mn-cs"/>
      </a:defRPr>
    </a:lvl8pPr>
    <a:lvl9pPr marL="3657600" algn="l" defTabSz="914400" rtl="0" eaLnBrk="1" latinLnBrk="0" hangingPunct="1">
      <a:defRPr kern="1200">
        <a:solidFill>
          <a:schemeClr val="tx1"/>
        </a:solidFill>
        <a:latin typeface="Arial" charset="0"/>
        <a:ea typeface="宋体" charset="-122"/>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p:restoredLeft sz="16144" autoAdjust="0"/>
    <p:restoredTop sz="95712" autoAdjust="0"/>
  </p:normalViewPr>
  <p:slideViewPr>
    <p:cSldViewPr snapToGrid="0">
      <p:cViewPr>
        <p:scale>
          <a:sx n="100" d="100"/>
          <a:sy n="100" d="100"/>
        </p:scale>
        <p:origin x="-72" y="-72"/>
      </p:cViewPr>
      <p:guideLst>
        <p:guide orient="horz" pos="3332"/>
        <p:guide pos="4734"/>
      </p:guideLst>
    </p:cSldViewPr>
  </p:slideViewPr>
  <p:notesTextViewPr>
    <p:cViewPr>
      <p:scale>
        <a:sx n="1" d="1"/>
        <a:sy n="1" d="1"/>
      </p:scale>
      <p:origin x="0" y="0"/>
    </p:cViewPr>
  </p:notesTextViewPr>
  <p:gridSpacing cx="73736200" cy="73736200"/>
</p:viewPr>
</file>

<file path=ppt/_rels/presentation.xml.rels><?xml version="1.0" encoding="UTF-8" standalone="yes"?>
<Relationships xmlns="http://schemas.openxmlformats.org/package/2006/relationships"><Relationship Id="rId3" Type="http://schemas.openxmlformats.org/officeDocument/2006/relationships/presProps" Target="presProps.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tableStyles" Target="tableStyles.xml"/><Relationship Id="rId5" Type="http://schemas.openxmlformats.org/officeDocument/2006/relationships/theme" Target="theme/theme1.xml"/><Relationship Id="rId4" Type="http://schemas.openxmlformats.org/officeDocument/2006/relationships/viewProps" Target="viewProps.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标题幻灯片">
    <p:spTree>
      <p:nvGrpSpPr>
        <p:cNvPr id="1" name=""/>
        <p:cNvGrpSpPr/>
        <p:nvPr/>
      </p:nvGrpSpPr>
      <p:grpSpPr>
        <a:xfrm>
          <a:off x="0" y="0"/>
          <a:ext cx="0" cy="0"/>
          <a:chOff x="0" y="0"/>
          <a:chExt cx="0" cy="0"/>
        </a:xfrm>
      </p:grpSpPr>
      <p:sp>
        <p:nvSpPr>
          <p:cNvPr id="2" name="标题 1"/>
          <p:cNvSpPr>
            <a:spLocks noGrp="1"/>
          </p:cNvSpPr>
          <p:nvPr>
            <p:ph type="ctrTitle"/>
          </p:nvPr>
        </p:nvSpPr>
        <p:spPr>
          <a:xfrm>
            <a:off x="1890000" y="1749826"/>
            <a:ext cx="11340000" cy="3722400"/>
          </a:xfrm>
        </p:spPr>
        <p:txBody>
          <a:bodyPr anchor="b"/>
          <a:lstStyle>
            <a:lvl1pPr algn="ctr">
              <a:defRPr sz="9355"/>
            </a:lvl1pPr>
          </a:lstStyle>
          <a:p>
            <a:r>
              <a:rPr lang="zh-CN" altLang="en-US"/>
              <a:t>单击此处编辑母版标题样式</a:t>
            </a:r>
          </a:p>
        </p:txBody>
      </p:sp>
      <p:sp>
        <p:nvSpPr>
          <p:cNvPr id="3" name="副标题 2"/>
          <p:cNvSpPr>
            <a:spLocks noGrp="1"/>
          </p:cNvSpPr>
          <p:nvPr>
            <p:ph type="subTitle" idx="1"/>
          </p:nvPr>
        </p:nvSpPr>
        <p:spPr>
          <a:xfrm>
            <a:off x="1890000" y="5615776"/>
            <a:ext cx="11340000" cy="2581424"/>
          </a:xfrm>
        </p:spPr>
        <p:txBody>
          <a:bodyPr/>
          <a:lstStyle>
            <a:lvl1pPr marL="0" indent="0" algn="ctr">
              <a:buNone/>
              <a:defRPr sz="3740"/>
            </a:lvl1pPr>
            <a:lvl2pPr marL="713105" indent="0" algn="ctr">
              <a:buNone/>
              <a:defRPr sz="3120"/>
            </a:lvl2pPr>
            <a:lvl3pPr marL="1425575" indent="0" algn="ctr">
              <a:buNone/>
              <a:defRPr sz="2805"/>
            </a:lvl3pPr>
            <a:lvl4pPr marL="2138680" indent="0" algn="ctr">
              <a:buNone/>
              <a:defRPr sz="2495"/>
            </a:lvl4pPr>
            <a:lvl5pPr marL="2851150" indent="0" algn="ctr">
              <a:buNone/>
              <a:defRPr sz="2495"/>
            </a:lvl5pPr>
            <a:lvl6pPr marL="3564255" indent="0" algn="ctr">
              <a:buNone/>
              <a:defRPr sz="2495"/>
            </a:lvl6pPr>
            <a:lvl7pPr marL="4276725" indent="0" algn="ctr">
              <a:buNone/>
              <a:defRPr sz="2495"/>
            </a:lvl7pPr>
            <a:lvl8pPr marL="4989830" indent="0" algn="ctr">
              <a:buNone/>
              <a:defRPr sz="2495"/>
            </a:lvl8pPr>
            <a:lvl9pPr marL="5702300" indent="0" algn="ctr">
              <a:buNone/>
              <a:defRPr sz="2495"/>
            </a:lvl9pPr>
          </a:lstStyle>
          <a:p>
            <a:r>
              <a:rPr lang="zh-CN" altLang="en-US"/>
              <a:t>单击此处编辑母版副标题样式</a:t>
            </a:r>
          </a:p>
        </p:txBody>
      </p:sp>
      <p:sp>
        <p:nvSpPr>
          <p:cNvPr id="4" name="日期占位符 3"/>
          <p:cNvSpPr>
            <a:spLocks noGrp="1"/>
          </p:cNvSpPr>
          <p:nvPr>
            <p:ph type="dt" sz="half" idx="10"/>
          </p:nvPr>
        </p:nvSpPr>
        <p:spPr/>
        <p:txBody>
          <a:bodyPr/>
          <a:lstStyle>
            <a:lvl1pPr>
              <a:defRPr/>
            </a:lvl1pPr>
          </a:lstStyle>
          <a:p>
            <a:pPr>
              <a:defRPr/>
            </a:pPr>
            <a:fld id="{E6A74A81-3992-4BB8-9765-0B0A4C4F5473}" type="datetimeFigureOut">
              <a:rPr lang="zh-CN" altLang="en-US"/>
              <a:pPr>
                <a:defRPr/>
              </a:pPr>
              <a:t>2021-1-21</a:t>
            </a:fld>
            <a:endParaRPr lang="zh-CN" altLang="en-US"/>
          </a:p>
        </p:txBody>
      </p:sp>
      <p:sp>
        <p:nvSpPr>
          <p:cNvPr id="5" name="页脚占位符 4"/>
          <p:cNvSpPr>
            <a:spLocks noGrp="1"/>
          </p:cNvSpPr>
          <p:nvPr>
            <p:ph type="ftr" sz="quarter" idx="11"/>
          </p:nvPr>
        </p:nvSpPr>
        <p:spPr/>
        <p:txBody>
          <a:bodyPr/>
          <a:lstStyle>
            <a:lvl1pPr>
              <a:defRPr/>
            </a:lvl1pPr>
          </a:lstStyle>
          <a:p>
            <a:pPr>
              <a:defRPr/>
            </a:pPr>
            <a:endParaRPr lang="zh-CN" altLang="en-US"/>
          </a:p>
        </p:txBody>
      </p:sp>
      <p:sp>
        <p:nvSpPr>
          <p:cNvPr id="6" name="灯片编号占位符 5"/>
          <p:cNvSpPr>
            <a:spLocks noGrp="1"/>
          </p:cNvSpPr>
          <p:nvPr>
            <p:ph type="sldNum" sz="quarter" idx="12"/>
          </p:nvPr>
        </p:nvSpPr>
        <p:spPr/>
        <p:txBody>
          <a:bodyPr/>
          <a:lstStyle>
            <a:lvl1pPr>
              <a:defRPr/>
            </a:lvl1pPr>
          </a:lstStyle>
          <a:p>
            <a:pPr>
              <a:defRPr/>
            </a:pPr>
            <a:fld id="{E3E14039-475C-494B-A27E-9042E24E3E8C}" type="slidenum">
              <a:rPr lang="zh-CN" altLang="en-US"/>
              <a:pPr>
                <a:defRPr/>
              </a:pPr>
              <a:t>‹#›</a:t>
            </a:fld>
            <a:endParaRPr lang="zh-CN" altLang="en-US"/>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objOnly" preserve="1">
  <p:cSld name="内容">
    <p:spTree>
      <p:nvGrpSpPr>
        <p:cNvPr id="1" name=""/>
        <p:cNvGrpSpPr/>
        <p:nvPr/>
      </p:nvGrpSpPr>
      <p:grpSpPr>
        <a:xfrm>
          <a:off x="0" y="0"/>
          <a:ext cx="0" cy="0"/>
          <a:chOff x="0" y="0"/>
          <a:chExt cx="0" cy="0"/>
        </a:xfrm>
      </p:grpSpPr>
      <p:sp>
        <p:nvSpPr>
          <p:cNvPr id="2" name="内容占位符 1"/>
          <p:cNvSpPr>
            <a:spLocks noGrp="1"/>
          </p:cNvSpPr>
          <p:nvPr>
            <p:ph/>
          </p:nvPr>
        </p:nvSpPr>
        <p:spPr>
          <a:xfrm>
            <a:off x="1039500" y="569250"/>
            <a:ext cx="13041000" cy="9060976"/>
          </a:xfrm>
        </p:spPr>
        <p:txBody>
          <a:bodyPr/>
          <a:lstStyle/>
          <a:p>
            <a:pPr lvl="0"/>
            <a:r>
              <a:rPr lang="zh-CN" altLang="en-US"/>
              <a:t>单击此处编辑母版文本样式</a:t>
            </a:r>
          </a:p>
          <a:p>
            <a:pPr lvl="1"/>
            <a:r>
              <a:rPr lang="zh-CN" altLang="en-US"/>
              <a:t>第二级</a:t>
            </a:r>
          </a:p>
          <a:p>
            <a:pPr lvl="2"/>
            <a:r>
              <a:rPr lang="zh-CN" altLang="en-US"/>
              <a:t>第三级</a:t>
            </a:r>
          </a:p>
          <a:p>
            <a:pPr lvl="3"/>
            <a:r>
              <a:rPr lang="zh-CN" altLang="en-US"/>
              <a:t>第四级</a:t>
            </a:r>
          </a:p>
          <a:p>
            <a:pPr lvl="4"/>
            <a:r>
              <a:rPr lang="zh-CN" altLang="en-US"/>
              <a:t>第五级</a:t>
            </a:r>
          </a:p>
        </p:txBody>
      </p:sp>
      <p:sp>
        <p:nvSpPr>
          <p:cNvPr id="3" name="日期占位符 3"/>
          <p:cNvSpPr>
            <a:spLocks noGrp="1"/>
          </p:cNvSpPr>
          <p:nvPr>
            <p:ph type="dt" sz="half" idx="10"/>
          </p:nvPr>
        </p:nvSpPr>
        <p:spPr/>
        <p:txBody>
          <a:bodyPr/>
          <a:lstStyle>
            <a:lvl1pPr>
              <a:defRPr/>
            </a:lvl1pPr>
          </a:lstStyle>
          <a:p>
            <a:pPr>
              <a:defRPr/>
            </a:pPr>
            <a:fld id="{B2D8F0CA-BAB2-4B63-A82A-7459A8427C13}" type="datetimeFigureOut">
              <a:rPr lang="zh-CN" altLang="en-US"/>
              <a:pPr>
                <a:defRPr/>
              </a:pPr>
              <a:t>2021-1-21</a:t>
            </a:fld>
            <a:endParaRPr lang="zh-CN" altLang="en-US"/>
          </a:p>
        </p:txBody>
      </p:sp>
      <p:sp>
        <p:nvSpPr>
          <p:cNvPr id="4" name="页脚占位符 4"/>
          <p:cNvSpPr>
            <a:spLocks noGrp="1"/>
          </p:cNvSpPr>
          <p:nvPr>
            <p:ph type="ftr" sz="quarter" idx="11"/>
          </p:nvPr>
        </p:nvSpPr>
        <p:spPr/>
        <p:txBody>
          <a:bodyPr/>
          <a:lstStyle>
            <a:lvl1pPr>
              <a:defRPr/>
            </a:lvl1pPr>
          </a:lstStyle>
          <a:p>
            <a:pPr>
              <a:defRPr/>
            </a:pPr>
            <a:endParaRPr lang="zh-CN" altLang="en-US"/>
          </a:p>
        </p:txBody>
      </p:sp>
      <p:sp>
        <p:nvSpPr>
          <p:cNvPr id="5" name="灯片编号占位符 5"/>
          <p:cNvSpPr>
            <a:spLocks noGrp="1"/>
          </p:cNvSpPr>
          <p:nvPr>
            <p:ph type="sldNum" sz="quarter" idx="12"/>
          </p:nvPr>
        </p:nvSpPr>
        <p:spPr/>
        <p:txBody>
          <a:bodyPr/>
          <a:lstStyle>
            <a:lvl1pPr>
              <a:defRPr/>
            </a:lvl1pPr>
          </a:lstStyle>
          <a:p>
            <a:pPr>
              <a:defRPr/>
            </a:pPr>
            <a:fld id="{F43F88E1-E37C-4C4C-9458-F649346E75A5}" type="slidenum">
              <a:rPr lang="zh-CN" altLang="en-US"/>
              <a:pPr>
                <a:defRPr/>
              </a:pPr>
              <a:t>‹#›</a:t>
            </a:fld>
            <a:endParaRPr lang="zh-CN" altLang="en-US"/>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标题和内容">
    <p:spTree>
      <p:nvGrpSpPr>
        <p:cNvPr id="1" name=""/>
        <p:cNvGrpSpPr/>
        <p:nvPr/>
      </p:nvGrpSpPr>
      <p:grpSpPr>
        <a:xfrm>
          <a:off x="0" y="0"/>
          <a:ext cx="0" cy="0"/>
          <a:chOff x="0" y="0"/>
          <a:chExt cx="0" cy="0"/>
        </a:xfrm>
      </p:grpSpPr>
      <p:sp>
        <p:nvSpPr>
          <p:cNvPr id="2" name="标题 1"/>
          <p:cNvSpPr>
            <a:spLocks noGrp="1"/>
          </p:cNvSpPr>
          <p:nvPr>
            <p:ph type="title"/>
          </p:nvPr>
        </p:nvSpPr>
        <p:spPr/>
        <p:txBody>
          <a:bodyPr/>
          <a:lstStyle/>
          <a:p>
            <a:r>
              <a:rPr lang="zh-CN" altLang="en-US"/>
              <a:t>单击此处编辑母版标题样式</a:t>
            </a:r>
          </a:p>
        </p:txBody>
      </p:sp>
      <p:sp>
        <p:nvSpPr>
          <p:cNvPr id="3" name="内容占位符 2"/>
          <p:cNvSpPr>
            <a:spLocks noGrp="1"/>
          </p:cNvSpPr>
          <p:nvPr>
            <p:ph idx="1"/>
          </p:nvPr>
        </p:nvSpPr>
        <p:spPr/>
        <p:txBody>
          <a:bodyPr/>
          <a:lstStyle/>
          <a:p>
            <a:pPr lvl="0"/>
            <a:r>
              <a:rPr lang="zh-CN" altLang="en-US"/>
              <a:t>单击此处编辑母版文本样式</a:t>
            </a:r>
          </a:p>
          <a:p>
            <a:pPr lvl="1"/>
            <a:r>
              <a:rPr lang="zh-CN" altLang="en-US"/>
              <a:t>第二级</a:t>
            </a:r>
          </a:p>
          <a:p>
            <a:pPr lvl="2"/>
            <a:r>
              <a:rPr lang="zh-CN" altLang="en-US"/>
              <a:t>第三级</a:t>
            </a:r>
          </a:p>
          <a:p>
            <a:pPr lvl="3"/>
            <a:r>
              <a:rPr lang="zh-CN" altLang="en-US"/>
              <a:t>第四级</a:t>
            </a:r>
          </a:p>
          <a:p>
            <a:pPr lvl="4"/>
            <a:r>
              <a:rPr lang="zh-CN" altLang="en-US"/>
              <a:t>第五级</a:t>
            </a:r>
          </a:p>
        </p:txBody>
      </p:sp>
      <p:sp>
        <p:nvSpPr>
          <p:cNvPr id="4" name="日期占位符 3"/>
          <p:cNvSpPr>
            <a:spLocks noGrp="1"/>
          </p:cNvSpPr>
          <p:nvPr>
            <p:ph type="dt" sz="half" idx="10"/>
          </p:nvPr>
        </p:nvSpPr>
        <p:spPr/>
        <p:txBody>
          <a:bodyPr/>
          <a:lstStyle>
            <a:lvl1pPr>
              <a:defRPr/>
            </a:lvl1pPr>
          </a:lstStyle>
          <a:p>
            <a:pPr>
              <a:defRPr/>
            </a:pPr>
            <a:fld id="{FF670C74-ACA2-49F8-9675-E8095EDCFBFE}" type="datetimeFigureOut">
              <a:rPr lang="zh-CN" altLang="en-US"/>
              <a:pPr>
                <a:defRPr/>
              </a:pPr>
              <a:t>2021-1-21</a:t>
            </a:fld>
            <a:endParaRPr lang="zh-CN" altLang="en-US"/>
          </a:p>
        </p:txBody>
      </p:sp>
      <p:sp>
        <p:nvSpPr>
          <p:cNvPr id="5" name="页脚占位符 4"/>
          <p:cNvSpPr>
            <a:spLocks noGrp="1"/>
          </p:cNvSpPr>
          <p:nvPr>
            <p:ph type="ftr" sz="quarter" idx="11"/>
          </p:nvPr>
        </p:nvSpPr>
        <p:spPr/>
        <p:txBody>
          <a:bodyPr/>
          <a:lstStyle>
            <a:lvl1pPr>
              <a:defRPr/>
            </a:lvl1pPr>
          </a:lstStyle>
          <a:p>
            <a:pPr>
              <a:defRPr/>
            </a:pPr>
            <a:endParaRPr lang="zh-CN" altLang="en-US"/>
          </a:p>
        </p:txBody>
      </p:sp>
      <p:sp>
        <p:nvSpPr>
          <p:cNvPr id="6" name="灯片编号占位符 5"/>
          <p:cNvSpPr>
            <a:spLocks noGrp="1"/>
          </p:cNvSpPr>
          <p:nvPr>
            <p:ph type="sldNum" sz="quarter" idx="12"/>
          </p:nvPr>
        </p:nvSpPr>
        <p:spPr/>
        <p:txBody>
          <a:bodyPr/>
          <a:lstStyle>
            <a:lvl1pPr>
              <a:defRPr/>
            </a:lvl1pPr>
          </a:lstStyle>
          <a:p>
            <a:pPr>
              <a:defRPr/>
            </a:pPr>
            <a:fld id="{5D1BFFA9-33A2-4B19-92EC-FE502BB5054D}" type="slidenum">
              <a:rPr lang="zh-CN" altLang="en-US"/>
              <a:pPr>
                <a:defRPr/>
              </a:pPr>
              <a:t>‹#›</a:t>
            </a:fld>
            <a:endParaRPr lang="zh-CN" altLang="en-US"/>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节标题">
    <p:spTree>
      <p:nvGrpSpPr>
        <p:cNvPr id="1" name=""/>
        <p:cNvGrpSpPr/>
        <p:nvPr/>
      </p:nvGrpSpPr>
      <p:grpSpPr>
        <a:xfrm>
          <a:off x="0" y="0"/>
          <a:ext cx="0" cy="0"/>
          <a:chOff x="0" y="0"/>
          <a:chExt cx="0" cy="0"/>
        </a:xfrm>
      </p:grpSpPr>
      <p:sp>
        <p:nvSpPr>
          <p:cNvPr id="2" name="标题 1"/>
          <p:cNvSpPr>
            <a:spLocks noGrp="1"/>
          </p:cNvSpPr>
          <p:nvPr>
            <p:ph type="title"/>
          </p:nvPr>
        </p:nvSpPr>
        <p:spPr>
          <a:xfrm>
            <a:off x="1031625" y="2665576"/>
            <a:ext cx="13041000" cy="4447574"/>
          </a:xfrm>
        </p:spPr>
        <p:txBody>
          <a:bodyPr anchor="b"/>
          <a:lstStyle>
            <a:lvl1pPr>
              <a:defRPr sz="9355"/>
            </a:lvl1pPr>
          </a:lstStyle>
          <a:p>
            <a:r>
              <a:rPr lang="zh-CN" altLang="en-US"/>
              <a:t>单击此处编辑母版标题样式</a:t>
            </a:r>
          </a:p>
        </p:txBody>
      </p:sp>
      <p:sp>
        <p:nvSpPr>
          <p:cNvPr id="3" name="文本占位符 2"/>
          <p:cNvSpPr>
            <a:spLocks noGrp="1"/>
          </p:cNvSpPr>
          <p:nvPr>
            <p:ph type="body" idx="1"/>
          </p:nvPr>
        </p:nvSpPr>
        <p:spPr>
          <a:xfrm>
            <a:off x="1031625" y="7155226"/>
            <a:ext cx="13041000" cy="2338874"/>
          </a:xfrm>
        </p:spPr>
        <p:txBody>
          <a:bodyPr/>
          <a:lstStyle>
            <a:lvl1pPr marL="0" indent="0">
              <a:buNone/>
              <a:defRPr sz="3740">
                <a:solidFill>
                  <a:schemeClr val="tx1">
                    <a:tint val="75000"/>
                  </a:schemeClr>
                </a:solidFill>
              </a:defRPr>
            </a:lvl1pPr>
            <a:lvl2pPr marL="713105" indent="0">
              <a:buNone/>
              <a:defRPr sz="3120">
                <a:solidFill>
                  <a:schemeClr val="tx1">
                    <a:tint val="75000"/>
                  </a:schemeClr>
                </a:solidFill>
              </a:defRPr>
            </a:lvl2pPr>
            <a:lvl3pPr marL="1425575" indent="0">
              <a:buNone/>
              <a:defRPr sz="2805">
                <a:solidFill>
                  <a:schemeClr val="tx1">
                    <a:tint val="75000"/>
                  </a:schemeClr>
                </a:solidFill>
              </a:defRPr>
            </a:lvl3pPr>
            <a:lvl4pPr marL="2138680" indent="0">
              <a:buNone/>
              <a:defRPr sz="2495">
                <a:solidFill>
                  <a:schemeClr val="tx1">
                    <a:tint val="75000"/>
                  </a:schemeClr>
                </a:solidFill>
              </a:defRPr>
            </a:lvl4pPr>
            <a:lvl5pPr marL="2851150" indent="0">
              <a:buNone/>
              <a:defRPr sz="2495">
                <a:solidFill>
                  <a:schemeClr val="tx1">
                    <a:tint val="75000"/>
                  </a:schemeClr>
                </a:solidFill>
              </a:defRPr>
            </a:lvl5pPr>
            <a:lvl6pPr marL="3564255" indent="0">
              <a:buNone/>
              <a:defRPr sz="2495">
                <a:solidFill>
                  <a:schemeClr val="tx1">
                    <a:tint val="75000"/>
                  </a:schemeClr>
                </a:solidFill>
              </a:defRPr>
            </a:lvl6pPr>
            <a:lvl7pPr marL="4276725" indent="0">
              <a:buNone/>
              <a:defRPr sz="2495">
                <a:solidFill>
                  <a:schemeClr val="tx1">
                    <a:tint val="75000"/>
                  </a:schemeClr>
                </a:solidFill>
              </a:defRPr>
            </a:lvl7pPr>
            <a:lvl8pPr marL="4989830" indent="0">
              <a:buNone/>
              <a:defRPr sz="2495">
                <a:solidFill>
                  <a:schemeClr val="tx1">
                    <a:tint val="75000"/>
                  </a:schemeClr>
                </a:solidFill>
              </a:defRPr>
            </a:lvl8pPr>
            <a:lvl9pPr marL="5702300" indent="0">
              <a:buNone/>
              <a:defRPr sz="2495">
                <a:solidFill>
                  <a:schemeClr val="tx1">
                    <a:tint val="75000"/>
                  </a:schemeClr>
                </a:solidFill>
              </a:defRPr>
            </a:lvl9pPr>
          </a:lstStyle>
          <a:p>
            <a:pPr lvl="0"/>
            <a:r>
              <a:rPr lang="zh-CN" altLang="en-US"/>
              <a:t>单击此处编辑母版文本样式</a:t>
            </a:r>
          </a:p>
        </p:txBody>
      </p:sp>
      <p:sp>
        <p:nvSpPr>
          <p:cNvPr id="4" name="日期占位符 3"/>
          <p:cNvSpPr>
            <a:spLocks noGrp="1"/>
          </p:cNvSpPr>
          <p:nvPr>
            <p:ph type="dt" sz="half" idx="10"/>
          </p:nvPr>
        </p:nvSpPr>
        <p:spPr/>
        <p:txBody>
          <a:bodyPr/>
          <a:lstStyle>
            <a:lvl1pPr>
              <a:defRPr/>
            </a:lvl1pPr>
          </a:lstStyle>
          <a:p>
            <a:pPr>
              <a:defRPr/>
            </a:pPr>
            <a:fld id="{DF0BE902-35F0-4247-B9B1-8B390DFC194C}" type="datetimeFigureOut">
              <a:rPr lang="zh-CN" altLang="en-US"/>
              <a:pPr>
                <a:defRPr/>
              </a:pPr>
              <a:t>2021-1-21</a:t>
            </a:fld>
            <a:endParaRPr lang="zh-CN" altLang="en-US"/>
          </a:p>
        </p:txBody>
      </p:sp>
      <p:sp>
        <p:nvSpPr>
          <p:cNvPr id="5" name="页脚占位符 4"/>
          <p:cNvSpPr>
            <a:spLocks noGrp="1"/>
          </p:cNvSpPr>
          <p:nvPr>
            <p:ph type="ftr" sz="quarter" idx="11"/>
          </p:nvPr>
        </p:nvSpPr>
        <p:spPr/>
        <p:txBody>
          <a:bodyPr/>
          <a:lstStyle>
            <a:lvl1pPr>
              <a:defRPr/>
            </a:lvl1pPr>
          </a:lstStyle>
          <a:p>
            <a:pPr>
              <a:defRPr/>
            </a:pPr>
            <a:endParaRPr lang="zh-CN" altLang="en-US"/>
          </a:p>
        </p:txBody>
      </p:sp>
      <p:sp>
        <p:nvSpPr>
          <p:cNvPr id="6" name="灯片编号占位符 5"/>
          <p:cNvSpPr>
            <a:spLocks noGrp="1"/>
          </p:cNvSpPr>
          <p:nvPr>
            <p:ph type="sldNum" sz="quarter" idx="12"/>
          </p:nvPr>
        </p:nvSpPr>
        <p:spPr/>
        <p:txBody>
          <a:bodyPr/>
          <a:lstStyle>
            <a:lvl1pPr>
              <a:defRPr/>
            </a:lvl1pPr>
          </a:lstStyle>
          <a:p>
            <a:pPr>
              <a:defRPr/>
            </a:pPr>
            <a:fld id="{E48F489C-4E93-4043-9F8C-89307332DBF8}" type="slidenum">
              <a:rPr lang="zh-CN" altLang="en-US"/>
              <a:pPr>
                <a:defRPr/>
              </a:pPr>
              <a:t>‹#›</a:t>
            </a:fld>
            <a:endParaRPr lang="zh-CN" altLang="en-US"/>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两栏内容">
    <p:spTree>
      <p:nvGrpSpPr>
        <p:cNvPr id="1" name=""/>
        <p:cNvGrpSpPr/>
        <p:nvPr/>
      </p:nvGrpSpPr>
      <p:grpSpPr>
        <a:xfrm>
          <a:off x="0" y="0"/>
          <a:ext cx="0" cy="0"/>
          <a:chOff x="0" y="0"/>
          <a:chExt cx="0" cy="0"/>
        </a:xfrm>
      </p:grpSpPr>
      <p:sp>
        <p:nvSpPr>
          <p:cNvPr id="2" name="标题 1"/>
          <p:cNvSpPr>
            <a:spLocks noGrp="1"/>
          </p:cNvSpPr>
          <p:nvPr>
            <p:ph type="title"/>
          </p:nvPr>
        </p:nvSpPr>
        <p:spPr/>
        <p:txBody>
          <a:bodyPr/>
          <a:lstStyle/>
          <a:p>
            <a:r>
              <a:rPr lang="zh-CN" altLang="en-US"/>
              <a:t>单击此处编辑母版标题样式</a:t>
            </a:r>
          </a:p>
        </p:txBody>
      </p:sp>
      <p:sp>
        <p:nvSpPr>
          <p:cNvPr id="3" name="内容占位符 2"/>
          <p:cNvSpPr>
            <a:spLocks noGrp="1"/>
          </p:cNvSpPr>
          <p:nvPr>
            <p:ph sz="half" idx="1"/>
          </p:nvPr>
        </p:nvSpPr>
        <p:spPr>
          <a:xfrm>
            <a:off x="1039500" y="2846250"/>
            <a:ext cx="6426000" cy="6783976"/>
          </a:xfrm>
        </p:spPr>
        <p:txBody>
          <a:bodyPr/>
          <a:lstStyle/>
          <a:p>
            <a:pPr lvl="0"/>
            <a:r>
              <a:rPr lang="zh-CN" altLang="en-US"/>
              <a:t>单击此处编辑母版文本样式</a:t>
            </a:r>
          </a:p>
          <a:p>
            <a:pPr lvl="1"/>
            <a:r>
              <a:rPr lang="zh-CN" altLang="en-US"/>
              <a:t>第二级</a:t>
            </a:r>
          </a:p>
          <a:p>
            <a:pPr lvl="2"/>
            <a:r>
              <a:rPr lang="zh-CN" altLang="en-US"/>
              <a:t>第三级</a:t>
            </a:r>
          </a:p>
          <a:p>
            <a:pPr lvl="3"/>
            <a:r>
              <a:rPr lang="zh-CN" altLang="en-US"/>
              <a:t>第四级</a:t>
            </a:r>
          </a:p>
          <a:p>
            <a:pPr lvl="4"/>
            <a:r>
              <a:rPr lang="zh-CN" altLang="en-US"/>
              <a:t>第五级</a:t>
            </a:r>
          </a:p>
        </p:txBody>
      </p:sp>
      <p:sp>
        <p:nvSpPr>
          <p:cNvPr id="4" name="内容占位符 3"/>
          <p:cNvSpPr>
            <a:spLocks noGrp="1"/>
          </p:cNvSpPr>
          <p:nvPr>
            <p:ph sz="half" idx="2"/>
          </p:nvPr>
        </p:nvSpPr>
        <p:spPr>
          <a:xfrm>
            <a:off x="7654500" y="2846250"/>
            <a:ext cx="6426000" cy="6783976"/>
          </a:xfrm>
        </p:spPr>
        <p:txBody>
          <a:bodyPr/>
          <a:lstStyle/>
          <a:p>
            <a:pPr lvl="0"/>
            <a:r>
              <a:rPr lang="zh-CN" altLang="en-US"/>
              <a:t>单击此处编辑母版文本样式</a:t>
            </a:r>
          </a:p>
          <a:p>
            <a:pPr lvl="1"/>
            <a:r>
              <a:rPr lang="zh-CN" altLang="en-US"/>
              <a:t>第二级</a:t>
            </a:r>
          </a:p>
          <a:p>
            <a:pPr lvl="2"/>
            <a:r>
              <a:rPr lang="zh-CN" altLang="en-US"/>
              <a:t>第三级</a:t>
            </a:r>
          </a:p>
          <a:p>
            <a:pPr lvl="3"/>
            <a:r>
              <a:rPr lang="zh-CN" altLang="en-US"/>
              <a:t>第四级</a:t>
            </a:r>
          </a:p>
          <a:p>
            <a:pPr lvl="4"/>
            <a:r>
              <a:rPr lang="zh-CN" altLang="en-US"/>
              <a:t>第五级</a:t>
            </a:r>
          </a:p>
        </p:txBody>
      </p:sp>
      <p:sp>
        <p:nvSpPr>
          <p:cNvPr id="5" name="日期占位符 3"/>
          <p:cNvSpPr>
            <a:spLocks noGrp="1"/>
          </p:cNvSpPr>
          <p:nvPr>
            <p:ph type="dt" sz="half" idx="10"/>
          </p:nvPr>
        </p:nvSpPr>
        <p:spPr/>
        <p:txBody>
          <a:bodyPr/>
          <a:lstStyle>
            <a:lvl1pPr>
              <a:defRPr/>
            </a:lvl1pPr>
          </a:lstStyle>
          <a:p>
            <a:pPr>
              <a:defRPr/>
            </a:pPr>
            <a:fld id="{61CD45A6-1BF5-4564-91C5-6B87C47D7F66}" type="datetimeFigureOut">
              <a:rPr lang="zh-CN" altLang="en-US"/>
              <a:pPr>
                <a:defRPr/>
              </a:pPr>
              <a:t>2021-1-21</a:t>
            </a:fld>
            <a:endParaRPr lang="zh-CN" altLang="en-US"/>
          </a:p>
        </p:txBody>
      </p:sp>
      <p:sp>
        <p:nvSpPr>
          <p:cNvPr id="6" name="页脚占位符 4"/>
          <p:cNvSpPr>
            <a:spLocks noGrp="1"/>
          </p:cNvSpPr>
          <p:nvPr>
            <p:ph type="ftr" sz="quarter" idx="11"/>
          </p:nvPr>
        </p:nvSpPr>
        <p:spPr/>
        <p:txBody>
          <a:bodyPr/>
          <a:lstStyle>
            <a:lvl1pPr>
              <a:defRPr/>
            </a:lvl1pPr>
          </a:lstStyle>
          <a:p>
            <a:pPr>
              <a:defRPr/>
            </a:pPr>
            <a:endParaRPr lang="zh-CN" altLang="en-US"/>
          </a:p>
        </p:txBody>
      </p:sp>
      <p:sp>
        <p:nvSpPr>
          <p:cNvPr id="7" name="灯片编号占位符 5"/>
          <p:cNvSpPr>
            <a:spLocks noGrp="1"/>
          </p:cNvSpPr>
          <p:nvPr>
            <p:ph type="sldNum" sz="quarter" idx="12"/>
          </p:nvPr>
        </p:nvSpPr>
        <p:spPr/>
        <p:txBody>
          <a:bodyPr/>
          <a:lstStyle>
            <a:lvl1pPr>
              <a:defRPr/>
            </a:lvl1pPr>
          </a:lstStyle>
          <a:p>
            <a:pPr>
              <a:defRPr/>
            </a:pPr>
            <a:fld id="{1359061D-B3CD-4170-92A9-3FE323F43215}" type="slidenum">
              <a:rPr lang="zh-CN" altLang="en-US"/>
              <a:pPr>
                <a:defRPr/>
              </a:pPr>
              <a:t>‹#›</a:t>
            </a:fld>
            <a:endParaRPr lang="zh-CN" altLang="en-US"/>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比较">
    <p:spTree>
      <p:nvGrpSpPr>
        <p:cNvPr id="1" name=""/>
        <p:cNvGrpSpPr/>
        <p:nvPr/>
      </p:nvGrpSpPr>
      <p:grpSpPr>
        <a:xfrm>
          <a:off x="0" y="0"/>
          <a:ext cx="0" cy="0"/>
          <a:chOff x="0" y="0"/>
          <a:chExt cx="0" cy="0"/>
        </a:xfrm>
      </p:grpSpPr>
      <p:sp>
        <p:nvSpPr>
          <p:cNvPr id="2" name="标题 1"/>
          <p:cNvSpPr>
            <a:spLocks noGrp="1"/>
          </p:cNvSpPr>
          <p:nvPr>
            <p:ph type="title"/>
          </p:nvPr>
        </p:nvSpPr>
        <p:spPr>
          <a:xfrm>
            <a:off x="1041469" y="569250"/>
            <a:ext cx="13041000" cy="2066626"/>
          </a:xfrm>
        </p:spPr>
        <p:txBody>
          <a:bodyPr/>
          <a:lstStyle/>
          <a:p>
            <a:r>
              <a:rPr lang="zh-CN" altLang="en-US"/>
              <a:t>单击此处编辑母版标题样式</a:t>
            </a:r>
          </a:p>
        </p:txBody>
      </p:sp>
      <p:sp>
        <p:nvSpPr>
          <p:cNvPr id="3" name="文本占位符 2"/>
          <p:cNvSpPr>
            <a:spLocks noGrp="1"/>
          </p:cNvSpPr>
          <p:nvPr>
            <p:ph type="body" idx="1"/>
          </p:nvPr>
        </p:nvSpPr>
        <p:spPr>
          <a:xfrm>
            <a:off x="1471787" y="2772683"/>
            <a:ext cx="6043999" cy="1284524"/>
          </a:xfrm>
        </p:spPr>
        <p:txBody>
          <a:bodyPr anchor="ctr"/>
          <a:lstStyle>
            <a:lvl1pPr marL="0" indent="0">
              <a:buNone/>
              <a:defRPr sz="4365"/>
            </a:lvl1pPr>
            <a:lvl2pPr marL="713105" indent="0">
              <a:buNone/>
              <a:defRPr sz="3740"/>
            </a:lvl2pPr>
            <a:lvl3pPr marL="1425575" indent="0">
              <a:buNone/>
              <a:defRPr sz="3120"/>
            </a:lvl3pPr>
            <a:lvl4pPr marL="2138680" indent="0">
              <a:buNone/>
              <a:defRPr sz="2805"/>
            </a:lvl4pPr>
            <a:lvl5pPr marL="2851150" indent="0">
              <a:buNone/>
              <a:defRPr sz="2805"/>
            </a:lvl5pPr>
            <a:lvl6pPr marL="3564255" indent="0">
              <a:buNone/>
              <a:defRPr sz="2805"/>
            </a:lvl6pPr>
            <a:lvl7pPr marL="4276725" indent="0">
              <a:buNone/>
              <a:defRPr sz="2805"/>
            </a:lvl7pPr>
            <a:lvl8pPr marL="4989830" indent="0">
              <a:buNone/>
              <a:defRPr sz="2805"/>
            </a:lvl8pPr>
            <a:lvl9pPr marL="5702300" indent="0">
              <a:buNone/>
              <a:defRPr sz="2805"/>
            </a:lvl9pPr>
          </a:lstStyle>
          <a:p>
            <a:pPr lvl="0"/>
            <a:r>
              <a:rPr lang="zh-CN" altLang="en-US"/>
              <a:t>单击此处编辑母版文本样式</a:t>
            </a:r>
          </a:p>
        </p:txBody>
      </p:sp>
      <p:sp>
        <p:nvSpPr>
          <p:cNvPr id="4" name="内容占位符 3"/>
          <p:cNvSpPr>
            <a:spLocks noGrp="1"/>
          </p:cNvSpPr>
          <p:nvPr>
            <p:ph sz="half" idx="2"/>
          </p:nvPr>
        </p:nvSpPr>
        <p:spPr>
          <a:xfrm>
            <a:off x="1471787" y="4155473"/>
            <a:ext cx="6043999" cy="5494553"/>
          </a:xfrm>
        </p:spPr>
        <p:txBody>
          <a:bodyPr/>
          <a:lstStyle/>
          <a:p>
            <a:pPr lvl="0"/>
            <a:r>
              <a:rPr lang="zh-CN" altLang="en-US"/>
              <a:t>单击此处编辑母版文本样式</a:t>
            </a:r>
          </a:p>
          <a:p>
            <a:pPr lvl="1"/>
            <a:r>
              <a:rPr lang="zh-CN" altLang="en-US"/>
              <a:t>第二级</a:t>
            </a:r>
          </a:p>
          <a:p>
            <a:pPr lvl="2"/>
            <a:r>
              <a:rPr lang="zh-CN" altLang="en-US"/>
              <a:t>第三级</a:t>
            </a:r>
          </a:p>
          <a:p>
            <a:pPr lvl="3"/>
            <a:r>
              <a:rPr lang="zh-CN" altLang="en-US"/>
              <a:t>第四级</a:t>
            </a:r>
          </a:p>
          <a:p>
            <a:pPr lvl="4"/>
            <a:r>
              <a:rPr lang="zh-CN" altLang="en-US"/>
              <a:t>第五级</a:t>
            </a:r>
          </a:p>
        </p:txBody>
      </p:sp>
      <p:sp>
        <p:nvSpPr>
          <p:cNvPr id="5" name="文本占位符 4"/>
          <p:cNvSpPr>
            <a:spLocks noGrp="1"/>
          </p:cNvSpPr>
          <p:nvPr>
            <p:ph type="body" sz="quarter" idx="3"/>
          </p:nvPr>
        </p:nvSpPr>
        <p:spPr>
          <a:xfrm>
            <a:off x="7759588" y="2772683"/>
            <a:ext cx="6073765" cy="1284524"/>
          </a:xfrm>
        </p:spPr>
        <p:txBody>
          <a:bodyPr anchor="ctr"/>
          <a:lstStyle>
            <a:lvl1pPr marL="0" indent="0">
              <a:buNone/>
              <a:defRPr sz="4365"/>
            </a:lvl1pPr>
            <a:lvl2pPr marL="713105" indent="0">
              <a:buNone/>
              <a:defRPr sz="3740"/>
            </a:lvl2pPr>
            <a:lvl3pPr marL="1425575" indent="0">
              <a:buNone/>
              <a:defRPr sz="3120"/>
            </a:lvl3pPr>
            <a:lvl4pPr marL="2138680" indent="0">
              <a:buNone/>
              <a:defRPr sz="2805"/>
            </a:lvl4pPr>
            <a:lvl5pPr marL="2851150" indent="0">
              <a:buNone/>
              <a:defRPr sz="2805"/>
            </a:lvl5pPr>
            <a:lvl6pPr marL="3564255" indent="0">
              <a:buNone/>
              <a:defRPr sz="2805"/>
            </a:lvl6pPr>
            <a:lvl7pPr marL="4276725" indent="0">
              <a:buNone/>
              <a:defRPr sz="2805"/>
            </a:lvl7pPr>
            <a:lvl8pPr marL="4989830" indent="0">
              <a:buNone/>
              <a:defRPr sz="2805"/>
            </a:lvl8pPr>
            <a:lvl9pPr marL="5702300" indent="0">
              <a:buNone/>
              <a:defRPr sz="2805"/>
            </a:lvl9pPr>
          </a:lstStyle>
          <a:p>
            <a:pPr lvl="0"/>
            <a:r>
              <a:rPr lang="zh-CN" altLang="en-US"/>
              <a:t>单击此处编辑母版文本样式</a:t>
            </a:r>
          </a:p>
        </p:txBody>
      </p:sp>
      <p:sp>
        <p:nvSpPr>
          <p:cNvPr id="6" name="内容占位符 5"/>
          <p:cNvSpPr>
            <a:spLocks noGrp="1"/>
          </p:cNvSpPr>
          <p:nvPr>
            <p:ph sz="quarter" idx="4"/>
          </p:nvPr>
        </p:nvSpPr>
        <p:spPr>
          <a:xfrm>
            <a:off x="7759588" y="4155473"/>
            <a:ext cx="6073765" cy="5494553"/>
          </a:xfrm>
        </p:spPr>
        <p:txBody>
          <a:bodyPr/>
          <a:lstStyle/>
          <a:p>
            <a:pPr lvl="0"/>
            <a:r>
              <a:rPr lang="zh-CN" altLang="en-US"/>
              <a:t>单击此处编辑母版文本样式</a:t>
            </a:r>
          </a:p>
          <a:p>
            <a:pPr lvl="1"/>
            <a:r>
              <a:rPr lang="zh-CN" altLang="en-US"/>
              <a:t>第二级</a:t>
            </a:r>
          </a:p>
          <a:p>
            <a:pPr lvl="2"/>
            <a:r>
              <a:rPr lang="zh-CN" altLang="en-US"/>
              <a:t>第三级</a:t>
            </a:r>
          </a:p>
          <a:p>
            <a:pPr lvl="3"/>
            <a:r>
              <a:rPr lang="zh-CN" altLang="en-US"/>
              <a:t>第四级</a:t>
            </a:r>
          </a:p>
          <a:p>
            <a:pPr lvl="4"/>
            <a:r>
              <a:rPr lang="zh-CN" altLang="en-US"/>
              <a:t>第五级</a:t>
            </a:r>
          </a:p>
        </p:txBody>
      </p:sp>
      <p:sp>
        <p:nvSpPr>
          <p:cNvPr id="7" name="日期占位符 3"/>
          <p:cNvSpPr>
            <a:spLocks noGrp="1"/>
          </p:cNvSpPr>
          <p:nvPr>
            <p:ph type="dt" sz="half" idx="10"/>
          </p:nvPr>
        </p:nvSpPr>
        <p:spPr/>
        <p:txBody>
          <a:bodyPr/>
          <a:lstStyle>
            <a:lvl1pPr>
              <a:defRPr/>
            </a:lvl1pPr>
          </a:lstStyle>
          <a:p>
            <a:pPr>
              <a:defRPr/>
            </a:pPr>
            <a:fld id="{A95120E2-6E7F-4CEB-943F-CAEE3D9FD055}" type="datetimeFigureOut">
              <a:rPr lang="zh-CN" altLang="en-US"/>
              <a:pPr>
                <a:defRPr/>
              </a:pPr>
              <a:t>2021-1-21</a:t>
            </a:fld>
            <a:endParaRPr lang="zh-CN" altLang="en-US"/>
          </a:p>
        </p:txBody>
      </p:sp>
      <p:sp>
        <p:nvSpPr>
          <p:cNvPr id="8" name="页脚占位符 4"/>
          <p:cNvSpPr>
            <a:spLocks noGrp="1"/>
          </p:cNvSpPr>
          <p:nvPr>
            <p:ph type="ftr" sz="quarter" idx="11"/>
          </p:nvPr>
        </p:nvSpPr>
        <p:spPr/>
        <p:txBody>
          <a:bodyPr/>
          <a:lstStyle>
            <a:lvl1pPr>
              <a:defRPr/>
            </a:lvl1pPr>
          </a:lstStyle>
          <a:p>
            <a:pPr>
              <a:defRPr/>
            </a:pPr>
            <a:endParaRPr lang="zh-CN" altLang="en-US"/>
          </a:p>
        </p:txBody>
      </p:sp>
      <p:sp>
        <p:nvSpPr>
          <p:cNvPr id="9" name="灯片编号占位符 5"/>
          <p:cNvSpPr>
            <a:spLocks noGrp="1"/>
          </p:cNvSpPr>
          <p:nvPr>
            <p:ph type="sldNum" sz="quarter" idx="12"/>
          </p:nvPr>
        </p:nvSpPr>
        <p:spPr/>
        <p:txBody>
          <a:bodyPr/>
          <a:lstStyle>
            <a:lvl1pPr>
              <a:defRPr/>
            </a:lvl1pPr>
          </a:lstStyle>
          <a:p>
            <a:pPr>
              <a:defRPr/>
            </a:pPr>
            <a:fld id="{6E0369F0-43BC-442B-95D3-F7709C6A0B7E}" type="slidenum">
              <a:rPr lang="zh-CN" altLang="en-US"/>
              <a:pPr>
                <a:defRPr/>
              </a:pPr>
              <a:t>‹#›</a:t>
            </a:fld>
            <a:endParaRPr lang="zh-CN" altLang="en-US"/>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仅标题">
    <p:spTree>
      <p:nvGrpSpPr>
        <p:cNvPr id="1" name=""/>
        <p:cNvGrpSpPr/>
        <p:nvPr/>
      </p:nvGrpSpPr>
      <p:grpSpPr>
        <a:xfrm>
          <a:off x="0" y="0"/>
          <a:ext cx="0" cy="0"/>
          <a:chOff x="0" y="0"/>
          <a:chExt cx="0" cy="0"/>
        </a:xfrm>
      </p:grpSpPr>
      <p:sp>
        <p:nvSpPr>
          <p:cNvPr id="2" name="标题 1"/>
          <p:cNvSpPr>
            <a:spLocks noGrp="1"/>
          </p:cNvSpPr>
          <p:nvPr>
            <p:ph type="title"/>
          </p:nvPr>
        </p:nvSpPr>
        <p:spPr/>
        <p:txBody>
          <a:bodyPr/>
          <a:lstStyle/>
          <a:p>
            <a:r>
              <a:rPr lang="zh-CN" altLang="en-US"/>
              <a:t>单击此处编辑母版标题样式</a:t>
            </a:r>
          </a:p>
        </p:txBody>
      </p:sp>
      <p:sp>
        <p:nvSpPr>
          <p:cNvPr id="3" name="日期占位符 3"/>
          <p:cNvSpPr>
            <a:spLocks noGrp="1"/>
          </p:cNvSpPr>
          <p:nvPr>
            <p:ph type="dt" sz="half" idx="10"/>
          </p:nvPr>
        </p:nvSpPr>
        <p:spPr/>
        <p:txBody>
          <a:bodyPr/>
          <a:lstStyle>
            <a:lvl1pPr>
              <a:defRPr/>
            </a:lvl1pPr>
          </a:lstStyle>
          <a:p>
            <a:pPr>
              <a:defRPr/>
            </a:pPr>
            <a:fld id="{A684508A-7033-4C61-858C-DB76AC680C6A}" type="datetimeFigureOut">
              <a:rPr lang="zh-CN" altLang="en-US"/>
              <a:pPr>
                <a:defRPr/>
              </a:pPr>
              <a:t>2021-1-21</a:t>
            </a:fld>
            <a:endParaRPr lang="zh-CN" altLang="en-US"/>
          </a:p>
        </p:txBody>
      </p:sp>
      <p:sp>
        <p:nvSpPr>
          <p:cNvPr id="4" name="页脚占位符 4"/>
          <p:cNvSpPr>
            <a:spLocks noGrp="1"/>
          </p:cNvSpPr>
          <p:nvPr>
            <p:ph type="ftr" sz="quarter" idx="11"/>
          </p:nvPr>
        </p:nvSpPr>
        <p:spPr/>
        <p:txBody>
          <a:bodyPr/>
          <a:lstStyle>
            <a:lvl1pPr>
              <a:defRPr/>
            </a:lvl1pPr>
          </a:lstStyle>
          <a:p>
            <a:pPr>
              <a:defRPr/>
            </a:pPr>
            <a:endParaRPr lang="zh-CN" altLang="en-US"/>
          </a:p>
        </p:txBody>
      </p:sp>
      <p:sp>
        <p:nvSpPr>
          <p:cNvPr id="5" name="灯片编号占位符 5"/>
          <p:cNvSpPr>
            <a:spLocks noGrp="1"/>
          </p:cNvSpPr>
          <p:nvPr>
            <p:ph type="sldNum" sz="quarter" idx="12"/>
          </p:nvPr>
        </p:nvSpPr>
        <p:spPr/>
        <p:txBody>
          <a:bodyPr/>
          <a:lstStyle>
            <a:lvl1pPr>
              <a:defRPr/>
            </a:lvl1pPr>
          </a:lstStyle>
          <a:p>
            <a:pPr>
              <a:defRPr/>
            </a:pPr>
            <a:fld id="{D851CC6E-60E7-4D0F-BA9D-D2526D7BCD1C}" type="slidenum">
              <a:rPr lang="zh-CN" altLang="en-US"/>
              <a:pPr>
                <a:defRPr/>
              </a:pPr>
              <a:t>‹#›</a:t>
            </a:fld>
            <a:endParaRPr lang="zh-CN" altLang="en-US"/>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空白">
    <p:spTree>
      <p:nvGrpSpPr>
        <p:cNvPr id="1" name=""/>
        <p:cNvGrpSpPr/>
        <p:nvPr/>
      </p:nvGrpSpPr>
      <p:grpSpPr>
        <a:xfrm>
          <a:off x="0" y="0"/>
          <a:ext cx="0" cy="0"/>
          <a:chOff x="0" y="0"/>
          <a:chExt cx="0" cy="0"/>
        </a:xfrm>
      </p:grpSpPr>
      <p:sp>
        <p:nvSpPr>
          <p:cNvPr id="2" name="日期占位符 3"/>
          <p:cNvSpPr>
            <a:spLocks noGrp="1"/>
          </p:cNvSpPr>
          <p:nvPr>
            <p:ph type="dt" sz="half" idx="10"/>
          </p:nvPr>
        </p:nvSpPr>
        <p:spPr/>
        <p:txBody>
          <a:bodyPr/>
          <a:lstStyle>
            <a:lvl1pPr>
              <a:defRPr/>
            </a:lvl1pPr>
          </a:lstStyle>
          <a:p>
            <a:pPr>
              <a:defRPr/>
            </a:pPr>
            <a:fld id="{A30B8A59-EE7E-4376-813A-42BCDEF52C8E}" type="datetimeFigureOut">
              <a:rPr lang="zh-CN" altLang="en-US"/>
              <a:pPr>
                <a:defRPr/>
              </a:pPr>
              <a:t>2021-1-21</a:t>
            </a:fld>
            <a:endParaRPr lang="zh-CN" altLang="en-US"/>
          </a:p>
        </p:txBody>
      </p:sp>
      <p:sp>
        <p:nvSpPr>
          <p:cNvPr id="3" name="页脚占位符 4"/>
          <p:cNvSpPr>
            <a:spLocks noGrp="1"/>
          </p:cNvSpPr>
          <p:nvPr>
            <p:ph type="ftr" sz="quarter" idx="11"/>
          </p:nvPr>
        </p:nvSpPr>
        <p:spPr/>
        <p:txBody>
          <a:bodyPr/>
          <a:lstStyle>
            <a:lvl1pPr>
              <a:defRPr/>
            </a:lvl1pPr>
          </a:lstStyle>
          <a:p>
            <a:pPr>
              <a:defRPr/>
            </a:pPr>
            <a:endParaRPr lang="zh-CN" altLang="en-US"/>
          </a:p>
        </p:txBody>
      </p:sp>
      <p:sp>
        <p:nvSpPr>
          <p:cNvPr id="4" name="灯片编号占位符 5"/>
          <p:cNvSpPr>
            <a:spLocks noGrp="1"/>
          </p:cNvSpPr>
          <p:nvPr>
            <p:ph type="sldNum" sz="quarter" idx="12"/>
          </p:nvPr>
        </p:nvSpPr>
        <p:spPr/>
        <p:txBody>
          <a:bodyPr/>
          <a:lstStyle>
            <a:lvl1pPr>
              <a:defRPr/>
            </a:lvl1pPr>
          </a:lstStyle>
          <a:p>
            <a:pPr>
              <a:defRPr/>
            </a:pPr>
            <a:fld id="{14440F67-F102-4EAC-BF03-838EC24291B0}" type="slidenum">
              <a:rPr lang="zh-CN" altLang="en-US"/>
              <a:pPr>
                <a:defRPr/>
              </a:pPr>
              <a:t>‹#›</a:t>
            </a:fld>
            <a:endParaRPr lang="zh-CN" altLang="en-US"/>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picTx" preserve="1">
  <p:cSld name="图片与标题">
    <p:spTree>
      <p:nvGrpSpPr>
        <p:cNvPr id="1" name=""/>
        <p:cNvGrpSpPr/>
        <p:nvPr/>
      </p:nvGrpSpPr>
      <p:grpSpPr>
        <a:xfrm>
          <a:off x="0" y="0"/>
          <a:ext cx="0" cy="0"/>
          <a:chOff x="0" y="0"/>
          <a:chExt cx="0" cy="0"/>
        </a:xfrm>
      </p:grpSpPr>
      <p:sp>
        <p:nvSpPr>
          <p:cNvPr id="2" name="标题 1"/>
          <p:cNvSpPr>
            <a:spLocks noGrp="1"/>
          </p:cNvSpPr>
          <p:nvPr>
            <p:ph type="title"/>
          </p:nvPr>
        </p:nvSpPr>
        <p:spPr>
          <a:xfrm>
            <a:off x="1041469" y="712800"/>
            <a:ext cx="5165689" cy="2494800"/>
          </a:xfrm>
        </p:spPr>
        <p:txBody>
          <a:bodyPr anchor="b"/>
          <a:lstStyle>
            <a:lvl1pPr>
              <a:defRPr sz="4990"/>
            </a:lvl1pPr>
          </a:lstStyle>
          <a:p>
            <a:r>
              <a:rPr lang="zh-CN" altLang="en-US"/>
              <a:t>单击此处编辑母版标题样式</a:t>
            </a:r>
          </a:p>
        </p:txBody>
      </p:sp>
      <p:sp>
        <p:nvSpPr>
          <p:cNvPr id="3" name="图片占位符 2"/>
          <p:cNvSpPr>
            <a:spLocks noGrp="1"/>
          </p:cNvSpPr>
          <p:nvPr>
            <p:ph type="pic" idx="1"/>
          </p:nvPr>
        </p:nvSpPr>
        <p:spPr>
          <a:xfrm>
            <a:off x="6427969" y="712802"/>
            <a:ext cx="7654500" cy="8424900"/>
          </a:xfrm>
        </p:spPr>
        <p:txBody>
          <a:bodyPr rtlCol="0">
            <a:normAutofit/>
          </a:bodyPr>
          <a:lstStyle>
            <a:lvl1pPr marL="0" indent="0">
              <a:buNone/>
              <a:defRPr sz="4990"/>
            </a:lvl1pPr>
            <a:lvl2pPr marL="713105" indent="0">
              <a:buNone/>
              <a:defRPr sz="4365"/>
            </a:lvl2pPr>
            <a:lvl3pPr marL="1425575" indent="0">
              <a:buNone/>
              <a:defRPr sz="3740"/>
            </a:lvl3pPr>
            <a:lvl4pPr marL="2138680" indent="0">
              <a:buNone/>
              <a:defRPr sz="3120"/>
            </a:lvl4pPr>
            <a:lvl5pPr marL="2851150" indent="0">
              <a:buNone/>
              <a:defRPr sz="3120"/>
            </a:lvl5pPr>
            <a:lvl6pPr marL="3564255" indent="0">
              <a:buNone/>
              <a:defRPr sz="3120"/>
            </a:lvl6pPr>
            <a:lvl7pPr marL="4276725" indent="0">
              <a:buNone/>
              <a:defRPr sz="3120"/>
            </a:lvl7pPr>
            <a:lvl8pPr marL="4989830" indent="0">
              <a:buNone/>
              <a:defRPr sz="3120"/>
            </a:lvl8pPr>
            <a:lvl9pPr marL="5702300" indent="0">
              <a:buNone/>
              <a:defRPr sz="3120"/>
            </a:lvl9pPr>
          </a:lstStyle>
          <a:p>
            <a:pPr lvl="0"/>
            <a:endParaRPr lang="zh-CN" altLang="en-US" noProof="0"/>
          </a:p>
        </p:txBody>
      </p:sp>
      <p:sp>
        <p:nvSpPr>
          <p:cNvPr id="4" name="文本占位符 3"/>
          <p:cNvSpPr>
            <a:spLocks noGrp="1"/>
          </p:cNvSpPr>
          <p:nvPr>
            <p:ph type="body" sz="half" idx="2"/>
          </p:nvPr>
        </p:nvSpPr>
        <p:spPr>
          <a:xfrm>
            <a:off x="1041469" y="3207600"/>
            <a:ext cx="5165689" cy="5942476"/>
          </a:xfrm>
        </p:spPr>
        <p:txBody>
          <a:bodyPr/>
          <a:lstStyle>
            <a:lvl1pPr marL="0" indent="0">
              <a:buNone/>
              <a:defRPr sz="3120"/>
            </a:lvl1pPr>
            <a:lvl2pPr marL="713105" indent="0">
              <a:buNone/>
              <a:defRPr sz="2805"/>
            </a:lvl2pPr>
            <a:lvl3pPr marL="1425575" indent="0">
              <a:buNone/>
              <a:defRPr sz="2495"/>
            </a:lvl3pPr>
            <a:lvl4pPr marL="2138680" indent="0">
              <a:buNone/>
              <a:defRPr sz="2185"/>
            </a:lvl4pPr>
            <a:lvl5pPr marL="2851150" indent="0">
              <a:buNone/>
              <a:defRPr sz="2185"/>
            </a:lvl5pPr>
            <a:lvl6pPr marL="3564255" indent="0">
              <a:buNone/>
              <a:defRPr sz="2185"/>
            </a:lvl6pPr>
            <a:lvl7pPr marL="4276725" indent="0">
              <a:buNone/>
              <a:defRPr sz="2185"/>
            </a:lvl7pPr>
            <a:lvl8pPr marL="4989830" indent="0">
              <a:buNone/>
              <a:defRPr sz="2185"/>
            </a:lvl8pPr>
            <a:lvl9pPr marL="5702300" indent="0">
              <a:buNone/>
              <a:defRPr sz="2185"/>
            </a:lvl9pPr>
          </a:lstStyle>
          <a:p>
            <a:pPr lvl="0"/>
            <a:r>
              <a:rPr lang="zh-CN" altLang="en-US"/>
              <a:t>单击此处编辑母版文本样式</a:t>
            </a:r>
          </a:p>
        </p:txBody>
      </p:sp>
      <p:sp>
        <p:nvSpPr>
          <p:cNvPr id="5" name="日期占位符 3"/>
          <p:cNvSpPr>
            <a:spLocks noGrp="1"/>
          </p:cNvSpPr>
          <p:nvPr>
            <p:ph type="dt" sz="half" idx="10"/>
          </p:nvPr>
        </p:nvSpPr>
        <p:spPr/>
        <p:txBody>
          <a:bodyPr/>
          <a:lstStyle>
            <a:lvl1pPr>
              <a:defRPr/>
            </a:lvl1pPr>
          </a:lstStyle>
          <a:p>
            <a:pPr>
              <a:defRPr/>
            </a:pPr>
            <a:fld id="{01B19FDC-51B8-4AC4-89A8-483040433B59}" type="datetimeFigureOut">
              <a:rPr lang="zh-CN" altLang="en-US"/>
              <a:pPr>
                <a:defRPr/>
              </a:pPr>
              <a:t>2021-1-21</a:t>
            </a:fld>
            <a:endParaRPr lang="zh-CN" altLang="en-US"/>
          </a:p>
        </p:txBody>
      </p:sp>
      <p:sp>
        <p:nvSpPr>
          <p:cNvPr id="6" name="页脚占位符 4"/>
          <p:cNvSpPr>
            <a:spLocks noGrp="1"/>
          </p:cNvSpPr>
          <p:nvPr>
            <p:ph type="ftr" sz="quarter" idx="11"/>
          </p:nvPr>
        </p:nvSpPr>
        <p:spPr/>
        <p:txBody>
          <a:bodyPr/>
          <a:lstStyle>
            <a:lvl1pPr>
              <a:defRPr/>
            </a:lvl1pPr>
          </a:lstStyle>
          <a:p>
            <a:pPr>
              <a:defRPr/>
            </a:pPr>
            <a:endParaRPr lang="zh-CN" altLang="en-US"/>
          </a:p>
        </p:txBody>
      </p:sp>
      <p:sp>
        <p:nvSpPr>
          <p:cNvPr id="7" name="灯片编号占位符 5"/>
          <p:cNvSpPr>
            <a:spLocks noGrp="1"/>
          </p:cNvSpPr>
          <p:nvPr>
            <p:ph type="sldNum" sz="quarter" idx="12"/>
          </p:nvPr>
        </p:nvSpPr>
        <p:spPr/>
        <p:txBody>
          <a:bodyPr/>
          <a:lstStyle>
            <a:lvl1pPr>
              <a:defRPr/>
            </a:lvl1pPr>
          </a:lstStyle>
          <a:p>
            <a:pPr>
              <a:defRPr/>
            </a:pPr>
            <a:fld id="{9CA3C5DD-EAE7-415A-B91B-FD077BBB4FF3}" type="slidenum">
              <a:rPr lang="zh-CN" altLang="en-US"/>
              <a:pPr>
                <a:defRPr/>
              </a:pPr>
              <a:t>‹#›</a:t>
            </a:fld>
            <a:endParaRPr lang="zh-CN" altLang="en-US"/>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vertTitleAndTx" preserve="1">
  <p:cSld name="竖版">
    <p:spTree>
      <p:nvGrpSpPr>
        <p:cNvPr id="1" name=""/>
        <p:cNvGrpSpPr/>
        <p:nvPr/>
      </p:nvGrpSpPr>
      <p:grpSpPr>
        <a:xfrm>
          <a:off x="0" y="0"/>
          <a:ext cx="0" cy="0"/>
          <a:chOff x="0" y="0"/>
          <a:chExt cx="0" cy="0"/>
        </a:xfrm>
      </p:grpSpPr>
      <p:sp>
        <p:nvSpPr>
          <p:cNvPr id="2" name="竖排标题 1"/>
          <p:cNvSpPr>
            <a:spLocks noGrp="1"/>
          </p:cNvSpPr>
          <p:nvPr>
            <p:ph type="title" orient="vert"/>
          </p:nvPr>
        </p:nvSpPr>
        <p:spPr>
          <a:xfrm>
            <a:off x="10820250" y="569250"/>
            <a:ext cx="3260250" cy="9060976"/>
          </a:xfrm>
        </p:spPr>
        <p:txBody>
          <a:bodyPr vert="eaVert"/>
          <a:lstStyle/>
          <a:p>
            <a:r>
              <a:rPr lang="zh-CN" altLang="en-US"/>
              <a:t>单击此处编辑母版标题样式</a:t>
            </a:r>
          </a:p>
        </p:txBody>
      </p:sp>
      <p:sp>
        <p:nvSpPr>
          <p:cNvPr id="3" name="竖排文字占位符 2"/>
          <p:cNvSpPr>
            <a:spLocks noGrp="1"/>
          </p:cNvSpPr>
          <p:nvPr>
            <p:ph type="body" orient="vert" idx="1"/>
          </p:nvPr>
        </p:nvSpPr>
        <p:spPr>
          <a:xfrm>
            <a:off x="1039500" y="569250"/>
            <a:ext cx="9591750" cy="9060976"/>
          </a:xfrm>
        </p:spPr>
        <p:txBody>
          <a:bodyPr vert="eaVert"/>
          <a:lstStyle/>
          <a:p>
            <a:pPr lvl="0"/>
            <a:r>
              <a:rPr lang="zh-CN" altLang="en-US"/>
              <a:t>单击此处编辑母版文本样式</a:t>
            </a:r>
          </a:p>
          <a:p>
            <a:pPr lvl="1"/>
            <a:r>
              <a:rPr lang="zh-CN" altLang="en-US"/>
              <a:t>第二级</a:t>
            </a:r>
          </a:p>
          <a:p>
            <a:pPr lvl="2"/>
            <a:r>
              <a:rPr lang="zh-CN" altLang="en-US"/>
              <a:t>第三级</a:t>
            </a:r>
          </a:p>
          <a:p>
            <a:pPr lvl="3"/>
            <a:r>
              <a:rPr lang="zh-CN" altLang="en-US"/>
              <a:t>第四级</a:t>
            </a:r>
          </a:p>
          <a:p>
            <a:pPr lvl="4"/>
            <a:r>
              <a:rPr lang="zh-CN" altLang="en-US"/>
              <a:t>第五级</a:t>
            </a:r>
          </a:p>
        </p:txBody>
      </p:sp>
      <p:sp>
        <p:nvSpPr>
          <p:cNvPr id="4" name="日期占位符 3"/>
          <p:cNvSpPr>
            <a:spLocks noGrp="1"/>
          </p:cNvSpPr>
          <p:nvPr>
            <p:ph type="dt" sz="half" idx="10"/>
          </p:nvPr>
        </p:nvSpPr>
        <p:spPr/>
        <p:txBody>
          <a:bodyPr/>
          <a:lstStyle>
            <a:lvl1pPr>
              <a:defRPr/>
            </a:lvl1pPr>
          </a:lstStyle>
          <a:p>
            <a:pPr>
              <a:defRPr/>
            </a:pPr>
            <a:fld id="{69DBCE0A-733C-4608-AD13-1FCF3F77BF72}" type="datetimeFigureOut">
              <a:rPr lang="zh-CN" altLang="en-US"/>
              <a:pPr>
                <a:defRPr/>
              </a:pPr>
              <a:t>2021-1-21</a:t>
            </a:fld>
            <a:endParaRPr lang="zh-CN" altLang="en-US"/>
          </a:p>
        </p:txBody>
      </p:sp>
      <p:sp>
        <p:nvSpPr>
          <p:cNvPr id="5" name="页脚占位符 4"/>
          <p:cNvSpPr>
            <a:spLocks noGrp="1"/>
          </p:cNvSpPr>
          <p:nvPr>
            <p:ph type="ftr" sz="quarter" idx="11"/>
          </p:nvPr>
        </p:nvSpPr>
        <p:spPr/>
        <p:txBody>
          <a:bodyPr/>
          <a:lstStyle>
            <a:lvl1pPr>
              <a:defRPr/>
            </a:lvl1pPr>
          </a:lstStyle>
          <a:p>
            <a:pPr>
              <a:defRPr/>
            </a:pPr>
            <a:endParaRPr lang="zh-CN" altLang="en-US"/>
          </a:p>
        </p:txBody>
      </p:sp>
      <p:sp>
        <p:nvSpPr>
          <p:cNvPr id="6" name="灯片编号占位符 5"/>
          <p:cNvSpPr>
            <a:spLocks noGrp="1"/>
          </p:cNvSpPr>
          <p:nvPr>
            <p:ph type="sldNum" sz="quarter" idx="12"/>
          </p:nvPr>
        </p:nvSpPr>
        <p:spPr/>
        <p:txBody>
          <a:bodyPr/>
          <a:lstStyle>
            <a:lvl1pPr>
              <a:defRPr/>
            </a:lvl1pPr>
          </a:lstStyle>
          <a:p>
            <a:pPr>
              <a:defRPr/>
            </a:pPr>
            <a:fld id="{DBB8D314-EF85-4CE5-BF6F-1EAAE877C1E4}" type="slidenum">
              <a:rPr lang="zh-CN" altLang="en-US"/>
              <a:pPr>
                <a:defRPr/>
              </a:pPr>
              <a:t>‹#›</a:t>
            </a:fld>
            <a:endParaRPr lang="zh-CN" altLang="en-US"/>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theme" Target="../theme/theme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1026" name="标题占位符 1"/>
          <p:cNvSpPr>
            <a:spLocks noGrp="1"/>
          </p:cNvSpPr>
          <p:nvPr>
            <p:ph type="title"/>
          </p:nvPr>
        </p:nvSpPr>
        <p:spPr bwMode="auto">
          <a:xfrm>
            <a:off x="1039813" y="569913"/>
            <a:ext cx="13041312" cy="2065337"/>
          </a:xfrm>
          <a:prstGeom prst="rect">
            <a:avLst/>
          </a:prstGeom>
          <a:noFill/>
          <a:ln w="9525">
            <a:noFill/>
            <a:miter lim="800000"/>
            <a:headEnd/>
            <a:tailEnd/>
          </a:ln>
        </p:spPr>
        <p:txBody>
          <a:bodyPr vert="horz" wrap="square" lIns="91440" tIns="45720" rIns="91440" bIns="45720" numCol="1" anchor="ctr" anchorCtr="0" compatLnSpc="1">
            <a:prstTxWarp prst="textNoShape">
              <a:avLst/>
            </a:prstTxWarp>
          </a:bodyPr>
          <a:lstStyle/>
          <a:p>
            <a:pPr lvl="0"/>
            <a:r>
              <a:rPr lang="zh-CN" altLang="en-US" smtClean="0"/>
              <a:t>单击此处编辑母版标题样式</a:t>
            </a:r>
          </a:p>
        </p:txBody>
      </p:sp>
      <p:sp>
        <p:nvSpPr>
          <p:cNvPr id="1027" name="文本占位符 2"/>
          <p:cNvSpPr>
            <a:spLocks noGrp="1"/>
          </p:cNvSpPr>
          <p:nvPr>
            <p:ph type="body" idx="1"/>
          </p:nvPr>
        </p:nvSpPr>
        <p:spPr bwMode="auto">
          <a:xfrm>
            <a:off x="1039813" y="2846388"/>
            <a:ext cx="13041312" cy="6783387"/>
          </a:xfrm>
          <a:prstGeom prst="rect">
            <a:avLst/>
          </a:prstGeom>
          <a:noFill/>
          <a:ln w="9525">
            <a:noFill/>
            <a:miter lim="800000"/>
            <a:headEnd/>
            <a:tailEnd/>
          </a:ln>
        </p:spPr>
        <p:txBody>
          <a:bodyPr vert="horz" wrap="square" lIns="91440" tIns="45720" rIns="91440" bIns="45720" numCol="1" anchor="t" anchorCtr="0" compatLnSpc="1">
            <a:prstTxWarp prst="textNoShape">
              <a:avLst/>
            </a:prstTxWarp>
          </a:bodyPr>
          <a:lstStyle/>
          <a:p>
            <a:pPr lvl="0"/>
            <a:r>
              <a:rPr lang="zh-CN" altLang="en-US" smtClean="0"/>
              <a:t>单击此处编辑母版文本样式</a:t>
            </a:r>
          </a:p>
          <a:p>
            <a:pPr lvl="1"/>
            <a:r>
              <a:rPr lang="zh-CN" altLang="en-US" smtClean="0"/>
              <a:t>第二级</a:t>
            </a:r>
          </a:p>
          <a:p>
            <a:pPr lvl="2"/>
            <a:r>
              <a:rPr lang="zh-CN" altLang="en-US" smtClean="0"/>
              <a:t>第三级</a:t>
            </a:r>
          </a:p>
          <a:p>
            <a:pPr lvl="3"/>
            <a:r>
              <a:rPr lang="zh-CN" altLang="en-US" smtClean="0"/>
              <a:t>第四级</a:t>
            </a:r>
          </a:p>
          <a:p>
            <a:pPr lvl="4"/>
            <a:r>
              <a:rPr lang="zh-CN" altLang="en-US" smtClean="0"/>
              <a:t>第五级</a:t>
            </a:r>
          </a:p>
        </p:txBody>
      </p:sp>
      <p:sp>
        <p:nvSpPr>
          <p:cNvPr id="4" name="日期占位符 3"/>
          <p:cNvSpPr>
            <a:spLocks noGrp="1"/>
          </p:cNvSpPr>
          <p:nvPr>
            <p:ph type="dt" sz="half" idx="2"/>
          </p:nvPr>
        </p:nvSpPr>
        <p:spPr>
          <a:xfrm>
            <a:off x="1039813" y="9909175"/>
            <a:ext cx="3402012" cy="569913"/>
          </a:xfrm>
          <a:prstGeom prst="rect">
            <a:avLst/>
          </a:prstGeom>
        </p:spPr>
        <p:txBody>
          <a:bodyPr vert="horz" lIns="91440" tIns="45720" rIns="91440" bIns="45720" rtlCol="0" anchor="ctr"/>
          <a:lstStyle>
            <a:lvl1pPr algn="l" fontAlgn="auto">
              <a:spcBef>
                <a:spcPts val="0"/>
              </a:spcBef>
              <a:spcAft>
                <a:spcPts val="0"/>
              </a:spcAft>
              <a:defRPr sz="1870">
                <a:solidFill>
                  <a:schemeClr val="tx1">
                    <a:tint val="75000"/>
                  </a:schemeClr>
                </a:solidFill>
                <a:latin typeface="+mn-lt"/>
                <a:ea typeface="+mn-ea"/>
              </a:defRPr>
            </a:lvl1pPr>
          </a:lstStyle>
          <a:p>
            <a:pPr>
              <a:defRPr/>
            </a:pPr>
            <a:fld id="{3DDE433A-3926-4E68-8CC0-E712CE10BB85}" type="datetimeFigureOut">
              <a:rPr lang="zh-CN" altLang="en-US"/>
              <a:pPr>
                <a:defRPr/>
              </a:pPr>
              <a:t>2021-1-21</a:t>
            </a:fld>
            <a:endParaRPr lang="zh-CN" altLang="en-US"/>
          </a:p>
        </p:txBody>
      </p:sp>
      <p:sp>
        <p:nvSpPr>
          <p:cNvPr id="5" name="页脚占位符 4"/>
          <p:cNvSpPr>
            <a:spLocks noGrp="1"/>
          </p:cNvSpPr>
          <p:nvPr>
            <p:ph type="ftr" sz="quarter" idx="3"/>
          </p:nvPr>
        </p:nvSpPr>
        <p:spPr>
          <a:xfrm>
            <a:off x="5008563" y="9909175"/>
            <a:ext cx="5102225" cy="569913"/>
          </a:xfrm>
          <a:prstGeom prst="rect">
            <a:avLst/>
          </a:prstGeom>
        </p:spPr>
        <p:txBody>
          <a:bodyPr vert="horz" lIns="91440" tIns="45720" rIns="91440" bIns="45720" rtlCol="0" anchor="ctr"/>
          <a:lstStyle>
            <a:lvl1pPr algn="ctr" fontAlgn="auto">
              <a:spcBef>
                <a:spcPts val="0"/>
              </a:spcBef>
              <a:spcAft>
                <a:spcPts val="0"/>
              </a:spcAft>
              <a:defRPr sz="1870">
                <a:solidFill>
                  <a:schemeClr val="tx1">
                    <a:tint val="75000"/>
                  </a:schemeClr>
                </a:solidFill>
                <a:latin typeface="+mn-lt"/>
                <a:ea typeface="+mn-ea"/>
              </a:defRPr>
            </a:lvl1pPr>
          </a:lstStyle>
          <a:p>
            <a:pPr>
              <a:defRPr/>
            </a:pPr>
            <a:endParaRPr lang="zh-CN" altLang="en-US"/>
          </a:p>
        </p:txBody>
      </p:sp>
      <p:sp>
        <p:nvSpPr>
          <p:cNvPr id="6" name="灯片编号占位符 5"/>
          <p:cNvSpPr>
            <a:spLocks noGrp="1"/>
          </p:cNvSpPr>
          <p:nvPr>
            <p:ph type="sldNum" sz="quarter" idx="4"/>
          </p:nvPr>
        </p:nvSpPr>
        <p:spPr>
          <a:xfrm>
            <a:off x="10679113" y="9909175"/>
            <a:ext cx="3402012" cy="569913"/>
          </a:xfrm>
          <a:prstGeom prst="rect">
            <a:avLst/>
          </a:prstGeom>
        </p:spPr>
        <p:txBody>
          <a:bodyPr vert="horz" lIns="91440" tIns="45720" rIns="91440" bIns="45720" rtlCol="0" anchor="ctr"/>
          <a:lstStyle>
            <a:lvl1pPr algn="r" fontAlgn="auto">
              <a:spcBef>
                <a:spcPts val="0"/>
              </a:spcBef>
              <a:spcAft>
                <a:spcPts val="0"/>
              </a:spcAft>
              <a:defRPr sz="1870">
                <a:solidFill>
                  <a:schemeClr val="tx1">
                    <a:tint val="75000"/>
                  </a:schemeClr>
                </a:solidFill>
                <a:latin typeface="+mn-lt"/>
                <a:ea typeface="+mn-ea"/>
              </a:defRPr>
            </a:lvl1pPr>
          </a:lstStyle>
          <a:p>
            <a:pPr>
              <a:defRPr/>
            </a:pPr>
            <a:fld id="{C1A585E6-C49C-468C-96BE-9E7A3CD452A8}" type="slidenum">
              <a:rPr lang="zh-CN" altLang="en-US"/>
              <a:pPr>
                <a:defRPr/>
              </a:pPr>
              <a:t>‹#›</a:t>
            </a:fld>
            <a:endParaRPr lang="zh-CN" altLang="en-US"/>
          </a:p>
        </p:txBody>
      </p:sp>
    </p:spTree>
  </p:cSld>
  <p:clrMap bg1="lt1" tx1="dk1" bg2="lt2" tx2="dk2" accent1="accent1" accent2="accent2" accent3="accent3" accent4="accent4" accent5="accent5" accent6="accent6" hlink="hlink" folHlink="folHlink"/>
  <p:sldLayoutIdLst>
    <p:sldLayoutId id="2147483658" r:id="rId1"/>
    <p:sldLayoutId id="2147483657" r:id="rId2"/>
    <p:sldLayoutId id="2147483656" r:id="rId3"/>
    <p:sldLayoutId id="2147483655" r:id="rId4"/>
    <p:sldLayoutId id="2147483654" r:id="rId5"/>
    <p:sldLayoutId id="2147483653" r:id="rId6"/>
    <p:sldLayoutId id="2147483652" r:id="rId7"/>
    <p:sldLayoutId id="2147483651" r:id="rId8"/>
    <p:sldLayoutId id="2147483650" r:id="rId9"/>
    <p:sldLayoutId id="2147483649" r:id="rId10"/>
  </p:sldLayoutIdLst>
  <p:txStyles>
    <p:titleStyle>
      <a:lvl1pPr algn="l" defTabSz="1425575" rtl="0" eaLnBrk="0" fontAlgn="base" hangingPunct="0">
        <a:lnSpc>
          <a:spcPct val="90000"/>
        </a:lnSpc>
        <a:spcBef>
          <a:spcPct val="0"/>
        </a:spcBef>
        <a:spcAft>
          <a:spcPct val="0"/>
        </a:spcAft>
        <a:defRPr sz="6800" kern="1200">
          <a:solidFill>
            <a:schemeClr val="tx1"/>
          </a:solidFill>
          <a:latin typeface="+mj-lt"/>
          <a:ea typeface="+mj-ea"/>
          <a:cs typeface="+mj-cs"/>
        </a:defRPr>
      </a:lvl1pPr>
      <a:lvl2pPr algn="l" defTabSz="1425575" rtl="0" eaLnBrk="0" fontAlgn="base" hangingPunct="0">
        <a:lnSpc>
          <a:spcPct val="90000"/>
        </a:lnSpc>
        <a:spcBef>
          <a:spcPct val="0"/>
        </a:spcBef>
        <a:spcAft>
          <a:spcPct val="0"/>
        </a:spcAft>
        <a:defRPr sz="6800">
          <a:solidFill>
            <a:schemeClr val="tx1"/>
          </a:solidFill>
          <a:latin typeface="Calibri Light"/>
          <a:ea typeface="宋体" panose="02010600030101010101" pitchFamily="2" charset="-122"/>
        </a:defRPr>
      </a:lvl2pPr>
      <a:lvl3pPr algn="l" defTabSz="1425575" rtl="0" eaLnBrk="0" fontAlgn="base" hangingPunct="0">
        <a:lnSpc>
          <a:spcPct val="90000"/>
        </a:lnSpc>
        <a:spcBef>
          <a:spcPct val="0"/>
        </a:spcBef>
        <a:spcAft>
          <a:spcPct val="0"/>
        </a:spcAft>
        <a:defRPr sz="6800">
          <a:solidFill>
            <a:schemeClr val="tx1"/>
          </a:solidFill>
          <a:latin typeface="Calibri Light"/>
          <a:ea typeface="宋体" panose="02010600030101010101" pitchFamily="2" charset="-122"/>
        </a:defRPr>
      </a:lvl3pPr>
      <a:lvl4pPr algn="l" defTabSz="1425575" rtl="0" eaLnBrk="0" fontAlgn="base" hangingPunct="0">
        <a:lnSpc>
          <a:spcPct val="90000"/>
        </a:lnSpc>
        <a:spcBef>
          <a:spcPct val="0"/>
        </a:spcBef>
        <a:spcAft>
          <a:spcPct val="0"/>
        </a:spcAft>
        <a:defRPr sz="6800">
          <a:solidFill>
            <a:schemeClr val="tx1"/>
          </a:solidFill>
          <a:latin typeface="Calibri Light"/>
          <a:ea typeface="宋体" panose="02010600030101010101" pitchFamily="2" charset="-122"/>
        </a:defRPr>
      </a:lvl4pPr>
      <a:lvl5pPr algn="l" defTabSz="1425575" rtl="0" eaLnBrk="0" fontAlgn="base" hangingPunct="0">
        <a:lnSpc>
          <a:spcPct val="90000"/>
        </a:lnSpc>
        <a:spcBef>
          <a:spcPct val="0"/>
        </a:spcBef>
        <a:spcAft>
          <a:spcPct val="0"/>
        </a:spcAft>
        <a:defRPr sz="6800">
          <a:solidFill>
            <a:schemeClr val="tx1"/>
          </a:solidFill>
          <a:latin typeface="Calibri Light"/>
          <a:ea typeface="宋体" panose="02010600030101010101" pitchFamily="2" charset="-122"/>
        </a:defRPr>
      </a:lvl5pPr>
      <a:lvl6pPr marL="457200" algn="l" defTabSz="1425575" rtl="0" fontAlgn="base">
        <a:lnSpc>
          <a:spcPct val="90000"/>
        </a:lnSpc>
        <a:spcBef>
          <a:spcPct val="0"/>
        </a:spcBef>
        <a:spcAft>
          <a:spcPct val="0"/>
        </a:spcAft>
        <a:defRPr sz="6800">
          <a:solidFill>
            <a:schemeClr val="tx1"/>
          </a:solidFill>
          <a:latin typeface="Calibri Light"/>
          <a:ea typeface="宋体" panose="02010600030101010101" pitchFamily="2" charset="-122"/>
        </a:defRPr>
      </a:lvl6pPr>
      <a:lvl7pPr marL="914400" algn="l" defTabSz="1425575" rtl="0" fontAlgn="base">
        <a:lnSpc>
          <a:spcPct val="90000"/>
        </a:lnSpc>
        <a:spcBef>
          <a:spcPct val="0"/>
        </a:spcBef>
        <a:spcAft>
          <a:spcPct val="0"/>
        </a:spcAft>
        <a:defRPr sz="6800">
          <a:solidFill>
            <a:schemeClr val="tx1"/>
          </a:solidFill>
          <a:latin typeface="Calibri Light"/>
          <a:ea typeface="宋体" panose="02010600030101010101" pitchFamily="2" charset="-122"/>
        </a:defRPr>
      </a:lvl7pPr>
      <a:lvl8pPr marL="1371600" algn="l" defTabSz="1425575" rtl="0" fontAlgn="base">
        <a:lnSpc>
          <a:spcPct val="90000"/>
        </a:lnSpc>
        <a:spcBef>
          <a:spcPct val="0"/>
        </a:spcBef>
        <a:spcAft>
          <a:spcPct val="0"/>
        </a:spcAft>
        <a:defRPr sz="6800">
          <a:solidFill>
            <a:schemeClr val="tx1"/>
          </a:solidFill>
          <a:latin typeface="Calibri Light"/>
          <a:ea typeface="宋体" panose="02010600030101010101" pitchFamily="2" charset="-122"/>
        </a:defRPr>
      </a:lvl8pPr>
      <a:lvl9pPr marL="1828800" algn="l" defTabSz="1425575" rtl="0" fontAlgn="base">
        <a:lnSpc>
          <a:spcPct val="90000"/>
        </a:lnSpc>
        <a:spcBef>
          <a:spcPct val="0"/>
        </a:spcBef>
        <a:spcAft>
          <a:spcPct val="0"/>
        </a:spcAft>
        <a:defRPr sz="6800">
          <a:solidFill>
            <a:schemeClr val="tx1"/>
          </a:solidFill>
          <a:latin typeface="Calibri Light"/>
          <a:ea typeface="宋体" panose="02010600030101010101" pitchFamily="2" charset="-122"/>
        </a:defRPr>
      </a:lvl9pPr>
    </p:titleStyle>
    <p:bodyStyle>
      <a:lvl1pPr marL="355600" indent="-355600" algn="l" defTabSz="1425575" rtl="0" eaLnBrk="0" fontAlgn="base" hangingPunct="0">
        <a:lnSpc>
          <a:spcPct val="90000"/>
        </a:lnSpc>
        <a:spcBef>
          <a:spcPts val="1563"/>
        </a:spcBef>
        <a:spcAft>
          <a:spcPct val="0"/>
        </a:spcAft>
        <a:buFont typeface="Arial" charset="0"/>
        <a:buChar char="•"/>
        <a:defRPr sz="4300" kern="1200">
          <a:solidFill>
            <a:schemeClr val="tx1"/>
          </a:solidFill>
          <a:latin typeface="+mn-lt"/>
          <a:ea typeface="+mn-ea"/>
          <a:cs typeface="+mn-cs"/>
        </a:defRPr>
      </a:lvl1pPr>
      <a:lvl2pPr marL="1068388" indent="-355600" algn="l" defTabSz="1425575" rtl="0" eaLnBrk="0" fontAlgn="base" hangingPunct="0">
        <a:lnSpc>
          <a:spcPct val="90000"/>
        </a:lnSpc>
        <a:spcBef>
          <a:spcPts val="775"/>
        </a:spcBef>
        <a:spcAft>
          <a:spcPct val="0"/>
        </a:spcAft>
        <a:buFont typeface="Arial" charset="0"/>
        <a:buChar char="•"/>
        <a:defRPr sz="3700" kern="1200">
          <a:solidFill>
            <a:schemeClr val="tx1"/>
          </a:solidFill>
          <a:latin typeface="+mn-lt"/>
          <a:ea typeface="+mn-ea"/>
          <a:cs typeface="+mn-cs"/>
        </a:defRPr>
      </a:lvl2pPr>
      <a:lvl3pPr marL="1781175" indent="-355600" algn="l" defTabSz="1425575" rtl="0" eaLnBrk="0" fontAlgn="base" hangingPunct="0">
        <a:lnSpc>
          <a:spcPct val="90000"/>
        </a:lnSpc>
        <a:spcBef>
          <a:spcPts val="775"/>
        </a:spcBef>
        <a:spcAft>
          <a:spcPct val="0"/>
        </a:spcAft>
        <a:buFont typeface="Arial" charset="0"/>
        <a:buChar char="•"/>
        <a:defRPr sz="3100" kern="1200">
          <a:solidFill>
            <a:schemeClr val="tx1"/>
          </a:solidFill>
          <a:latin typeface="+mn-lt"/>
          <a:ea typeface="+mn-ea"/>
          <a:cs typeface="+mn-cs"/>
        </a:defRPr>
      </a:lvl3pPr>
      <a:lvl4pPr marL="2493963" indent="-355600" algn="l" defTabSz="1425575" rtl="0" eaLnBrk="0" fontAlgn="base" hangingPunct="0">
        <a:lnSpc>
          <a:spcPct val="90000"/>
        </a:lnSpc>
        <a:spcBef>
          <a:spcPts val="775"/>
        </a:spcBef>
        <a:spcAft>
          <a:spcPct val="0"/>
        </a:spcAft>
        <a:buFont typeface="Arial" charset="0"/>
        <a:buChar char="•"/>
        <a:defRPr sz="2800" kern="1200">
          <a:solidFill>
            <a:schemeClr val="tx1"/>
          </a:solidFill>
          <a:latin typeface="+mn-lt"/>
          <a:ea typeface="+mn-ea"/>
          <a:cs typeface="+mn-cs"/>
        </a:defRPr>
      </a:lvl4pPr>
      <a:lvl5pPr marL="3206750" indent="-355600" algn="l" defTabSz="1425575" rtl="0" eaLnBrk="0" fontAlgn="base" hangingPunct="0">
        <a:lnSpc>
          <a:spcPct val="90000"/>
        </a:lnSpc>
        <a:spcBef>
          <a:spcPts val="775"/>
        </a:spcBef>
        <a:spcAft>
          <a:spcPct val="0"/>
        </a:spcAft>
        <a:buFont typeface="Arial" charset="0"/>
        <a:buChar char="•"/>
        <a:defRPr sz="2800" kern="1200">
          <a:solidFill>
            <a:schemeClr val="tx1"/>
          </a:solidFill>
          <a:latin typeface="+mn-lt"/>
          <a:ea typeface="+mn-ea"/>
          <a:cs typeface="+mn-cs"/>
        </a:defRPr>
      </a:lvl5pPr>
      <a:lvl6pPr marL="3920490" indent="-356235" algn="l" defTabSz="1425575" rtl="0" eaLnBrk="1" latinLnBrk="0" hangingPunct="1">
        <a:lnSpc>
          <a:spcPct val="90000"/>
        </a:lnSpc>
        <a:spcBef>
          <a:spcPts val="780"/>
        </a:spcBef>
        <a:buFont typeface="Arial" panose="020B0604020202020204" pitchFamily="34" charset="0"/>
        <a:buChar char="•"/>
        <a:defRPr sz="2805" kern="1200">
          <a:solidFill>
            <a:schemeClr val="tx1"/>
          </a:solidFill>
          <a:latin typeface="+mn-lt"/>
          <a:ea typeface="+mn-ea"/>
          <a:cs typeface="+mn-cs"/>
        </a:defRPr>
      </a:lvl6pPr>
      <a:lvl7pPr marL="4632960" indent="-356235" algn="l" defTabSz="1425575" rtl="0" eaLnBrk="1" latinLnBrk="0" hangingPunct="1">
        <a:lnSpc>
          <a:spcPct val="90000"/>
        </a:lnSpc>
        <a:spcBef>
          <a:spcPts val="780"/>
        </a:spcBef>
        <a:buFont typeface="Arial" panose="020B0604020202020204" pitchFamily="34" charset="0"/>
        <a:buChar char="•"/>
        <a:defRPr sz="2805" kern="1200">
          <a:solidFill>
            <a:schemeClr val="tx1"/>
          </a:solidFill>
          <a:latin typeface="+mn-lt"/>
          <a:ea typeface="+mn-ea"/>
          <a:cs typeface="+mn-cs"/>
        </a:defRPr>
      </a:lvl7pPr>
      <a:lvl8pPr marL="5346065" indent="-356235" algn="l" defTabSz="1425575" rtl="0" eaLnBrk="1" latinLnBrk="0" hangingPunct="1">
        <a:lnSpc>
          <a:spcPct val="90000"/>
        </a:lnSpc>
        <a:spcBef>
          <a:spcPts val="780"/>
        </a:spcBef>
        <a:buFont typeface="Arial" panose="020B0604020202020204" pitchFamily="34" charset="0"/>
        <a:buChar char="•"/>
        <a:defRPr sz="2805" kern="1200">
          <a:solidFill>
            <a:schemeClr val="tx1"/>
          </a:solidFill>
          <a:latin typeface="+mn-lt"/>
          <a:ea typeface="+mn-ea"/>
          <a:cs typeface="+mn-cs"/>
        </a:defRPr>
      </a:lvl8pPr>
      <a:lvl9pPr marL="6058535" indent="-356235" algn="l" defTabSz="1425575" rtl="0" eaLnBrk="1" latinLnBrk="0" hangingPunct="1">
        <a:lnSpc>
          <a:spcPct val="90000"/>
        </a:lnSpc>
        <a:spcBef>
          <a:spcPts val="780"/>
        </a:spcBef>
        <a:buFont typeface="Arial" panose="020B0604020202020204" pitchFamily="34" charset="0"/>
        <a:buChar char="•"/>
        <a:defRPr sz="2805" kern="1200">
          <a:solidFill>
            <a:schemeClr val="tx1"/>
          </a:solidFill>
          <a:latin typeface="+mn-lt"/>
          <a:ea typeface="+mn-ea"/>
          <a:cs typeface="+mn-cs"/>
        </a:defRPr>
      </a:lvl9pPr>
    </p:bodyStyle>
    <p:otherStyle>
      <a:defPPr>
        <a:defRPr lang="zh-CN"/>
      </a:defPPr>
      <a:lvl1pPr marL="0" algn="l" defTabSz="1425575" rtl="0" eaLnBrk="1" latinLnBrk="0" hangingPunct="1">
        <a:defRPr sz="2805" kern="1200">
          <a:solidFill>
            <a:schemeClr val="tx1"/>
          </a:solidFill>
          <a:latin typeface="+mn-lt"/>
          <a:ea typeface="+mn-ea"/>
          <a:cs typeface="+mn-cs"/>
        </a:defRPr>
      </a:lvl1pPr>
      <a:lvl2pPr marL="713105" algn="l" defTabSz="1425575" rtl="0" eaLnBrk="1" latinLnBrk="0" hangingPunct="1">
        <a:defRPr sz="2805" kern="1200">
          <a:solidFill>
            <a:schemeClr val="tx1"/>
          </a:solidFill>
          <a:latin typeface="+mn-lt"/>
          <a:ea typeface="+mn-ea"/>
          <a:cs typeface="+mn-cs"/>
        </a:defRPr>
      </a:lvl2pPr>
      <a:lvl3pPr marL="1425575" algn="l" defTabSz="1425575" rtl="0" eaLnBrk="1" latinLnBrk="0" hangingPunct="1">
        <a:defRPr sz="2805" kern="1200">
          <a:solidFill>
            <a:schemeClr val="tx1"/>
          </a:solidFill>
          <a:latin typeface="+mn-lt"/>
          <a:ea typeface="+mn-ea"/>
          <a:cs typeface="+mn-cs"/>
        </a:defRPr>
      </a:lvl3pPr>
      <a:lvl4pPr marL="2138680" algn="l" defTabSz="1425575" rtl="0" eaLnBrk="1" latinLnBrk="0" hangingPunct="1">
        <a:defRPr sz="2805" kern="1200">
          <a:solidFill>
            <a:schemeClr val="tx1"/>
          </a:solidFill>
          <a:latin typeface="+mn-lt"/>
          <a:ea typeface="+mn-ea"/>
          <a:cs typeface="+mn-cs"/>
        </a:defRPr>
      </a:lvl4pPr>
      <a:lvl5pPr marL="2851150" algn="l" defTabSz="1425575" rtl="0" eaLnBrk="1" latinLnBrk="0" hangingPunct="1">
        <a:defRPr sz="2805" kern="1200">
          <a:solidFill>
            <a:schemeClr val="tx1"/>
          </a:solidFill>
          <a:latin typeface="+mn-lt"/>
          <a:ea typeface="+mn-ea"/>
          <a:cs typeface="+mn-cs"/>
        </a:defRPr>
      </a:lvl5pPr>
      <a:lvl6pPr marL="3564255" algn="l" defTabSz="1425575" rtl="0" eaLnBrk="1" latinLnBrk="0" hangingPunct="1">
        <a:defRPr sz="2805" kern="1200">
          <a:solidFill>
            <a:schemeClr val="tx1"/>
          </a:solidFill>
          <a:latin typeface="+mn-lt"/>
          <a:ea typeface="+mn-ea"/>
          <a:cs typeface="+mn-cs"/>
        </a:defRPr>
      </a:lvl6pPr>
      <a:lvl7pPr marL="4276725" algn="l" defTabSz="1425575" rtl="0" eaLnBrk="1" latinLnBrk="0" hangingPunct="1">
        <a:defRPr sz="2805" kern="1200">
          <a:solidFill>
            <a:schemeClr val="tx1"/>
          </a:solidFill>
          <a:latin typeface="+mn-lt"/>
          <a:ea typeface="+mn-ea"/>
          <a:cs typeface="+mn-cs"/>
        </a:defRPr>
      </a:lvl7pPr>
      <a:lvl8pPr marL="4989830" algn="l" defTabSz="1425575" rtl="0" eaLnBrk="1" latinLnBrk="0" hangingPunct="1">
        <a:defRPr sz="2805" kern="1200">
          <a:solidFill>
            <a:schemeClr val="tx1"/>
          </a:solidFill>
          <a:latin typeface="+mn-lt"/>
          <a:ea typeface="+mn-ea"/>
          <a:cs typeface="+mn-cs"/>
        </a:defRPr>
      </a:lvl8pPr>
      <a:lvl9pPr marL="5702300" algn="l" defTabSz="1425575" rtl="0" eaLnBrk="1" latinLnBrk="0" hangingPunct="1">
        <a:defRPr sz="2805"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12289" name="组合 16"/>
          <p:cNvGrpSpPr>
            <a:grpSpLocks/>
          </p:cNvGrpSpPr>
          <p:nvPr/>
        </p:nvGrpSpPr>
        <p:grpSpPr bwMode="auto">
          <a:xfrm>
            <a:off x="784225" y="747713"/>
            <a:ext cx="1992313" cy="122237"/>
            <a:chOff x="12198" y="2119"/>
            <a:chExt cx="9353" cy="730"/>
          </a:xfrm>
        </p:grpSpPr>
        <p:cxnSp>
          <p:nvCxnSpPr>
            <p:cNvPr id="614" name="直接连接符 613"/>
            <p:cNvCxnSpPr/>
            <p:nvPr/>
          </p:nvCxnSpPr>
          <p:spPr>
            <a:xfrm>
              <a:off x="12198" y="2157"/>
              <a:ext cx="9353" cy="0"/>
            </a:xfrm>
            <a:prstGeom prst="line">
              <a:avLst/>
            </a:prstGeom>
            <a:ln w="28575">
              <a:solidFill>
                <a:schemeClr val="accent1">
                  <a:lumMod val="50000"/>
                </a:schemeClr>
              </a:solidFill>
            </a:ln>
          </p:spPr>
          <p:style>
            <a:lnRef idx="1">
              <a:schemeClr val="accent1"/>
            </a:lnRef>
            <a:fillRef idx="0">
              <a:schemeClr val="accent1"/>
            </a:fillRef>
            <a:effectRef idx="0">
              <a:schemeClr val="accent1"/>
            </a:effectRef>
            <a:fontRef idx="minor">
              <a:schemeClr val="tx1"/>
            </a:fontRef>
          </p:style>
        </p:cxnSp>
        <p:cxnSp>
          <p:nvCxnSpPr>
            <p:cNvPr id="615" name="直接连接符 614"/>
            <p:cNvCxnSpPr/>
            <p:nvPr/>
          </p:nvCxnSpPr>
          <p:spPr>
            <a:xfrm>
              <a:off x="21544" y="2147"/>
              <a:ext cx="7" cy="702"/>
            </a:xfrm>
            <a:prstGeom prst="line">
              <a:avLst/>
            </a:prstGeom>
            <a:ln w="28575">
              <a:solidFill>
                <a:schemeClr val="accent1">
                  <a:lumMod val="50000"/>
                </a:schemeClr>
              </a:solidFill>
            </a:ln>
          </p:spPr>
          <p:style>
            <a:lnRef idx="1">
              <a:schemeClr val="accent1"/>
            </a:lnRef>
            <a:fillRef idx="0">
              <a:schemeClr val="accent1"/>
            </a:fillRef>
            <a:effectRef idx="0">
              <a:schemeClr val="accent1"/>
            </a:effectRef>
            <a:fontRef idx="minor">
              <a:schemeClr val="tx1"/>
            </a:fontRef>
          </p:style>
        </p:cxnSp>
        <p:cxnSp>
          <p:nvCxnSpPr>
            <p:cNvPr id="616" name="直接连接符 615"/>
            <p:cNvCxnSpPr/>
            <p:nvPr/>
          </p:nvCxnSpPr>
          <p:spPr>
            <a:xfrm>
              <a:off x="12198" y="2119"/>
              <a:ext cx="7" cy="702"/>
            </a:xfrm>
            <a:prstGeom prst="line">
              <a:avLst/>
            </a:prstGeom>
            <a:ln w="28575">
              <a:solidFill>
                <a:schemeClr val="accent1">
                  <a:lumMod val="50000"/>
                </a:schemeClr>
              </a:solidFill>
            </a:ln>
          </p:spPr>
          <p:style>
            <a:lnRef idx="1">
              <a:schemeClr val="accent1"/>
            </a:lnRef>
            <a:fillRef idx="0">
              <a:schemeClr val="accent1"/>
            </a:fillRef>
            <a:effectRef idx="0">
              <a:schemeClr val="accent1"/>
            </a:effectRef>
            <a:fontRef idx="minor">
              <a:schemeClr val="tx1"/>
            </a:fontRef>
          </p:style>
        </p:cxnSp>
      </p:grpSp>
      <p:grpSp>
        <p:nvGrpSpPr>
          <p:cNvPr id="12290" name="组合 93"/>
          <p:cNvGrpSpPr>
            <a:grpSpLocks/>
          </p:cNvGrpSpPr>
          <p:nvPr/>
        </p:nvGrpSpPr>
        <p:grpSpPr bwMode="auto">
          <a:xfrm>
            <a:off x="784225" y="909638"/>
            <a:ext cx="1997075" cy="482600"/>
            <a:chOff x="1245" y="2223"/>
            <a:chExt cx="5904" cy="737"/>
          </a:xfrm>
        </p:grpSpPr>
        <p:sp>
          <p:nvSpPr>
            <p:cNvPr id="612" name="矩形 611"/>
            <p:cNvSpPr/>
            <p:nvPr/>
          </p:nvSpPr>
          <p:spPr>
            <a:xfrm>
              <a:off x="1245" y="2223"/>
              <a:ext cx="5904" cy="371"/>
            </a:xfrm>
            <a:prstGeom prst="rect">
              <a:avLst/>
            </a:prstGeom>
            <a:solidFill>
              <a:schemeClr val="accent5">
                <a:lumMod val="7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fontAlgn="auto">
                <a:spcBef>
                  <a:spcPts val="0"/>
                </a:spcBef>
                <a:spcAft>
                  <a:spcPts val="0"/>
                </a:spcAft>
                <a:defRPr/>
              </a:pPr>
              <a:endParaRPr lang="zh-CN" altLang="en-US"/>
            </a:p>
          </p:txBody>
        </p:sp>
        <p:sp>
          <p:nvSpPr>
            <p:cNvPr id="613" name="矩形 612"/>
            <p:cNvSpPr/>
            <p:nvPr/>
          </p:nvSpPr>
          <p:spPr>
            <a:xfrm>
              <a:off x="1245" y="2594"/>
              <a:ext cx="5904" cy="366"/>
            </a:xfrm>
            <a:prstGeom prst="rect">
              <a:avLst/>
            </a:prstGeom>
            <a:solidFill>
              <a:schemeClr val="bg1">
                <a:lumMod val="7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fontAlgn="auto">
                <a:spcBef>
                  <a:spcPts val="0"/>
                </a:spcBef>
                <a:spcAft>
                  <a:spcPts val="0"/>
                </a:spcAft>
                <a:defRPr/>
              </a:pPr>
              <a:endParaRPr lang="zh-CN" altLang="en-US"/>
            </a:p>
          </p:txBody>
        </p:sp>
      </p:grpSp>
      <p:sp>
        <p:nvSpPr>
          <p:cNvPr id="12291" name="文本框 111"/>
          <p:cNvSpPr txBox="1">
            <a:spLocks noChangeArrowheads="1"/>
          </p:cNvSpPr>
          <p:nvPr/>
        </p:nvSpPr>
        <p:spPr bwMode="auto">
          <a:xfrm>
            <a:off x="893763" y="862013"/>
            <a:ext cx="1684337" cy="307975"/>
          </a:xfrm>
          <a:prstGeom prst="rect">
            <a:avLst/>
          </a:prstGeom>
          <a:noFill/>
          <a:ln w="9525">
            <a:noFill/>
            <a:miter lim="800000"/>
            <a:headEnd/>
            <a:tailEnd/>
          </a:ln>
        </p:spPr>
        <p:txBody>
          <a:bodyPr>
            <a:spAutoFit/>
          </a:bodyPr>
          <a:lstStyle/>
          <a:p>
            <a:pPr algn="ctr"/>
            <a:r>
              <a:rPr lang="zh-CN" altLang="en-US" sz="1400" b="1">
                <a:solidFill>
                  <a:schemeClr val="bg1"/>
                </a:solidFill>
                <a:latin typeface="微软雅黑" pitchFamily="34" charset="-122"/>
                <a:ea typeface="微软雅黑" pitchFamily="34" charset="-122"/>
                <a:sym typeface="+mn-ea"/>
              </a:rPr>
              <a:t>核查启动阶段</a:t>
            </a:r>
          </a:p>
        </p:txBody>
      </p:sp>
      <p:sp>
        <p:nvSpPr>
          <p:cNvPr id="446" name="矩形 445"/>
          <p:cNvSpPr/>
          <p:nvPr/>
        </p:nvSpPr>
        <p:spPr>
          <a:xfrm>
            <a:off x="915988" y="1681163"/>
            <a:ext cx="193675" cy="730250"/>
          </a:xfrm>
          <a:prstGeom prst="rect">
            <a:avLst/>
          </a:prstGeom>
          <a:solidFill>
            <a:srgbClr val="00B0F0"/>
          </a:solidFill>
          <a:ln>
            <a:noFill/>
          </a:ln>
        </p:spPr>
        <p:style>
          <a:lnRef idx="2">
            <a:schemeClr val="accent1">
              <a:shade val="50000"/>
            </a:schemeClr>
          </a:lnRef>
          <a:fillRef idx="1">
            <a:schemeClr val="accent1"/>
          </a:fillRef>
          <a:effectRef idx="0">
            <a:schemeClr val="accent1"/>
          </a:effectRef>
          <a:fontRef idx="minor">
            <a:schemeClr val="lt1"/>
          </a:fontRef>
        </p:style>
        <p:txBody>
          <a:bodyPr vert="eaVert" anchor="ctr"/>
          <a:lstStyle/>
          <a:p>
            <a:pPr algn="ctr" fontAlgn="auto">
              <a:spcBef>
                <a:spcPts val="0"/>
              </a:spcBef>
              <a:spcAft>
                <a:spcPts val="0"/>
              </a:spcAft>
              <a:defRPr/>
            </a:pPr>
            <a:r>
              <a:rPr lang="zh-CN" altLang="en-US" sz="900" dirty="0"/>
              <a:t>上级部署</a:t>
            </a:r>
          </a:p>
        </p:txBody>
      </p:sp>
      <p:grpSp>
        <p:nvGrpSpPr>
          <p:cNvPr id="12293" name="组合 16"/>
          <p:cNvGrpSpPr>
            <a:grpSpLocks/>
          </p:cNvGrpSpPr>
          <p:nvPr/>
        </p:nvGrpSpPr>
        <p:grpSpPr bwMode="auto">
          <a:xfrm>
            <a:off x="3286125" y="747713"/>
            <a:ext cx="5265738" cy="122237"/>
            <a:chOff x="12198" y="2119"/>
            <a:chExt cx="9353" cy="730"/>
          </a:xfrm>
        </p:grpSpPr>
        <p:cxnSp>
          <p:nvCxnSpPr>
            <p:cNvPr id="609" name="直接连接符 608"/>
            <p:cNvCxnSpPr/>
            <p:nvPr/>
          </p:nvCxnSpPr>
          <p:spPr>
            <a:xfrm>
              <a:off x="12198" y="2157"/>
              <a:ext cx="9353" cy="0"/>
            </a:xfrm>
            <a:prstGeom prst="line">
              <a:avLst/>
            </a:prstGeom>
            <a:ln w="28575">
              <a:solidFill>
                <a:schemeClr val="accent1">
                  <a:lumMod val="50000"/>
                </a:schemeClr>
              </a:solidFill>
            </a:ln>
          </p:spPr>
          <p:style>
            <a:lnRef idx="1">
              <a:schemeClr val="accent1"/>
            </a:lnRef>
            <a:fillRef idx="0">
              <a:schemeClr val="accent1"/>
            </a:fillRef>
            <a:effectRef idx="0">
              <a:schemeClr val="accent1"/>
            </a:effectRef>
            <a:fontRef idx="minor">
              <a:schemeClr val="tx1"/>
            </a:fontRef>
          </p:style>
        </p:cxnSp>
        <p:cxnSp>
          <p:nvCxnSpPr>
            <p:cNvPr id="610" name="直接连接符 609"/>
            <p:cNvCxnSpPr/>
            <p:nvPr/>
          </p:nvCxnSpPr>
          <p:spPr>
            <a:xfrm>
              <a:off x="21543" y="2147"/>
              <a:ext cx="8" cy="702"/>
            </a:xfrm>
            <a:prstGeom prst="line">
              <a:avLst/>
            </a:prstGeom>
            <a:ln w="28575">
              <a:solidFill>
                <a:schemeClr val="accent1">
                  <a:lumMod val="50000"/>
                </a:schemeClr>
              </a:solidFill>
            </a:ln>
          </p:spPr>
          <p:style>
            <a:lnRef idx="1">
              <a:schemeClr val="accent1"/>
            </a:lnRef>
            <a:fillRef idx="0">
              <a:schemeClr val="accent1"/>
            </a:fillRef>
            <a:effectRef idx="0">
              <a:schemeClr val="accent1"/>
            </a:effectRef>
            <a:fontRef idx="minor">
              <a:schemeClr val="tx1"/>
            </a:fontRef>
          </p:style>
        </p:cxnSp>
        <p:cxnSp>
          <p:nvCxnSpPr>
            <p:cNvPr id="611" name="直接连接符 610"/>
            <p:cNvCxnSpPr/>
            <p:nvPr/>
          </p:nvCxnSpPr>
          <p:spPr>
            <a:xfrm>
              <a:off x="12198" y="2119"/>
              <a:ext cx="8" cy="702"/>
            </a:xfrm>
            <a:prstGeom prst="line">
              <a:avLst/>
            </a:prstGeom>
            <a:ln w="28575">
              <a:solidFill>
                <a:schemeClr val="accent1">
                  <a:lumMod val="50000"/>
                </a:schemeClr>
              </a:solidFill>
            </a:ln>
          </p:spPr>
          <p:style>
            <a:lnRef idx="1">
              <a:schemeClr val="accent1"/>
            </a:lnRef>
            <a:fillRef idx="0">
              <a:schemeClr val="accent1"/>
            </a:fillRef>
            <a:effectRef idx="0">
              <a:schemeClr val="accent1"/>
            </a:effectRef>
            <a:fontRef idx="minor">
              <a:schemeClr val="tx1"/>
            </a:fontRef>
          </p:style>
        </p:cxnSp>
      </p:grpSp>
      <p:grpSp>
        <p:nvGrpSpPr>
          <p:cNvPr id="12294" name="组合 93"/>
          <p:cNvGrpSpPr>
            <a:grpSpLocks/>
          </p:cNvGrpSpPr>
          <p:nvPr/>
        </p:nvGrpSpPr>
        <p:grpSpPr bwMode="auto">
          <a:xfrm>
            <a:off x="3284538" y="909638"/>
            <a:ext cx="5275262" cy="482600"/>
            <a:chOff x="1245" y="2223"/>
            <a:chExt cx="5904" cy="737"/>
          </a:xfrm>
        </p:grpSpPr>
        <p:sp>
          <p:nvSpPr>
            <p:cNvPr id="605" name="矩形 604"/>
            <p:cNvSpPr/>
            <p:nvPr/>
          </p:nvSpPr>
          <p:spPr>
            <a:xfrm>
              <a:off x="1245" y="2223"/>
              <a:ext cx="5904" cy="371"/>
            </a:xfrm>
            <a:prstGeom prst="rect">
              <a:avLst/>
            </a:prstGeom>
            <a:solidFill>
              <a:schemeClr val="accent5">
                <a:lumMod val="7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fontAlgn="auto">
                <a:spcBef>
                  <a:spcPts val="0"/>
                </a:spcBef>
                <a:spcAft>
                  <a:spcPts val="0"/>
                </a:spcAft>
                <a:defRPr/>
              </a:pPr>
              <a:endParaRPr lang="zh-CN" altLang="en-US"/>
            </a:p>
          </p:txBody>
        </p:sp>
        <p:sp>
          <p:nvSpPr>
            <p:cNvPr id="607" name="矩形 606"/>
            <p:cNvSpPr/>
            <p:nvPr/>
          </p:nvSpPr>
          <p:spPr>
            <a:xfrm>
              <a:off x="1245" y="2594"/>
              <a:ext cx="5904" cy="366"/>
            </a:xfrm>
            <a:prstGeom prst="rect">
              <a:avLst/>
            </a:prstGeom>
            <a:solidFill>
              <a:schemeClr val="bg1">
                <a:lumMod val="7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fontAlgn="auto">
                <a:spcBef>
                  <a:spcPts val="0"/>
                </a:spcBef>
                <a:spcAft>
                  <a:spcPts val="0"/>
                </a:spcAft>
                <a:defRPr/>
              </a:pPr>
              <a:endParaRPr lang="zh-CN" altLang="en-US"/>
            </a:p>
          </p:txBody>
        </p:sp>
      </p:grpSp>
      <p:sp>
        <p:nvSpPr>
          <p:cNvPr id="12295" name="文本框 111"/>
          <p:cNvSpPr txBox="1">
            <a:spLocks noChangeArrowheads="1"/>
          </p:cNvSpPr>
          <p:nvPr/>
        </p:nvSpPr>
        <p:spPr bwMode="auto">
          <a:xfrm>
            <a:off x="4668838" y="862013"/>
            <a:ext cx="2173287" cy="315912"/>
          </a:xfrm>
          <a:prstGeom prst="rect">
            <a:avLst/>
          </a:prstGeom>
          <a:noFill/>
          <a:ln w="9525">
            <a:noFill/>
            <a:miter lim="800000"/>
            <a:headEnd/>
            <a:tailEnd/>
          </a:ln>
        </p:spPr>
        <p:txBody>
          <a:bodyPr>
            <a:spAutoFit/>
          </a:bodyPr>
          <a:lstStyle/>
          <a:p>
            <a:pPr algn="ctr"/>
            <a:r>
              <a:rPr lang="zh-CN" altLang="en-US" sz="1400" b="1">
                <a:solidFill>
                  <a:schemeClr val="bg1"/>
                </a:solidFill>
                <a:latin typeface="微软雅黑" pitchFamily="34" charset="-122"/>
                <a:ea typeface="微软雅黑" pitchFamily="34" charset="-122"/>
                <a:sym typeface="+mn-ea"/>
              </a:rPr>
              <a:t>初查阶段</a:t>
            </a:r>
          </a:p>
        </p:txBody>
      </p:sp>
      <p:grpSp>
        <p:nvGrpSpPr>
          <p:cNvPr id="12296" name="组合 16"/>
          <p:cNvGrpSpPr>
            <a:grpSpLocks/>
          </p:cNvGrpSpPr>
          <p:nvPr/>
        </p:nvGrpSpPr>
        <p:grpSpPr bwMode="auto">
          <a:xfrm>
            <a:off x="8847138" y="747713"/>
            <a:ext cx="1457325" cy="122237"/>
            <a:chOff x="12198" y="2119"/>
            <a:chExt cx="9353" cy="730"/>
          </a:xfrm>
        </p:grpSpPr>
        <p:cxnSp>
          <p:nvCxnSpPr>
            <p:cNvPr id="600" name="直接连接符 599"/>
            <p:cNvCxnSpPr/>
            <p:nvPr/>
          </p:nvCxnSpPr>
          <p:spPr>
            <a:xfrm>
              <a:off x="12198" y="2157"/>
              <a:ext cx="9353" cy="0"/>
            </a:xfrm>
            <a:prstGeom prst="line">
              <a:avLst/>
            </a:prstGeom>
            <a:ln w="28575">
              <a:solidFill>
                <a:schemeClr val="accent1">
                  <a:lumMod val="50000"/>
                </a:schemeClr>
              </a:solidFill>
            </a:ln>
          </p:spPr>
          <p:style>
            <a:lnRef idx="1">
              <a:schemeClr val="accent1"/>
            </a:lnRef>
            <a:fillRef idx="0">
              <a:schemeClr val="accent1"/>
            </a:fillRef>
            <a:effectRef idx="0">
              <a:schemeClr val="accent1"/>
            </a:effectRef>
            <a:fontRef idx="minor">
              <a:schemeClr val="tx1"/>
            </a:fontRef>
          </p:style>
        </p:cxnSp>
        <p:cxnSp>
          <p:nvCxnSpPr>
            <p:cNvPr id="602" name="直接连接符 601"/>
            <p:cNvCxnSpPr/>
            <p:nvPr/>
          </p:nvCxnSpPr>
          <p:spPr>
            <a:xfrm>
              <a:off x="21541" y="2147"/>
              <a:ext cx="10" cy="702"/>
            </a:xfrm>
            <a:prstGeom prst="line">
              <a:avLst/>
            </a:prstGeom>
            <a:ln w="28575">
              <a:solidFill>
                <a:schemeClr val="accent1">
                  <a:lumMod val="50000"/>
                </a:schemeClr>
              </a:solidFill>
            </a:ln>
          </p:spPr>
          <p:style>
            <a:lnRef idx="1">
              <a:schemeClr val="accent1"/>
            </a:lnRef>
            <a:fillRef idx="0">
              <a:schemeClr val="accent1"/>
            </a:fillRef>
            <a:effectRef idx="0">
              <a:schemeClr val="accent1"/>
            </a:effectRef>
            <a:fontRef idx="minor">
              <a:schemeClr val="tx1"/>
            </a:fontRef>
          </p:style>
        </p:cxnSp>
        <p:cxnSp>
          <p:nvCxnSpPr>
            <p:cNvPr id="603" name="直接连接符 602"/>
            <p:cNvCxnSpPr/>
            <p:nvPr/>
          </p:nvCxnSpPr>
          <p:spPr>
            <a:xfrm>
              <a:off x="12198" y="2119"/>
              <a:ext cx="10" cy="702"/>
            </a:xfrm>
            <a:prstGeom prst="line">
              <a:avLst/>
            </a:prstGeom>
            <a:ln w="28575">
              <a:solidFill>
                <a:schemeClr val="accent1">
                  <a:lumMod val="50000"/>
                </a:schemeClr>
              </a:solidFill>
            </a:ln>
          </p:spPr>
          <p:style>
            <a:lnRef idx="1">
              <a:schemeClr val="accent1"/>
            </a:lnRef>
            <a:fillRef idx="0">
              <a:schemeClr val="accent1"/>
            </a:fillRef>
            <a:effectRef idx="0">
              <a:schemeClr val="accent1"/>
            </a:effectRef>
            <a:fontRef idx="minor">
              <a:schemeClr val="tx1"/>
            </a:fontRef>
          </p:style>
        </p:cxnSp>
      </p:grpSp>
      <p:grpSp>
        <p:nvGrpSpPr>
          <p:cNvPr id="12297" name="组合 93"/>
          <p:cNvGrpSpPr>
            <a:grpSpLocks/>
          </p:cNvGrpSpPr>
          <p:nvPr/>
        </p:nvGrpSpPr>
        <p:grpSpPr bwMode="auto">
          <a:xfrm>
            <a:off x="8848725" y="909638"/>
            <a:ext cx="1462088" cy="482600"/>
            <a:chOff x="1245" y="2223"/>
            <a:chExt cx="5904" cy="737"/>
          </a:xfrm>
        </p:grpSpPr>
        <p:sp>
          <p:nvSpPr>
            <p:cNvPr id="597" name="矩形 596"/>
            <p:cNvSpPr/>
            <p:nvPr/>
          </p:nvSpPr>
          <p:spPr>
            <a:xfrm>
              <a:off x="1245" y="2223"/>
              <a:ext cx="5904" cy="371"/>
            </a:xfrm>
            <a:prstGeom prst="rect">
              <a:avLst/>
            </a:prstGeom>
            <a:solidFill>
              <a:schemeClr val="accent5">
                <a:lumMod val="7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fontAlgn="auto">
                <a:spcBef>
                  <a:spcPts val="0"/>
                </a:spcBef>
                <a:spcAft>
                  <a:spcPts val="0"/>
                </a:spcAft>
                <a:defRPr/>
              </a:pPr>
              <a:endParaRPr lang="zh-CN" altLang="en-US"/>
            </a:p>
          </p:txBody>
        </p:sp>
        <p:sp>
          <p:nvSpPr>
            <p:cNvPr id="598" name="矩形 597"/>
            <p:cNvSpPr/>
            <p:nvPr/>
          </p:nvSpPr>
          <p:spPr>
            <a:xfrm>
              <a:off x="1245" y="2594"/>
              <a:ext cx="5904" cy="366"/>
            </a:xfrm>
            <a:prstGeom prst="rect">
              <a:avLst/>
            </a:prstGeom>
            <a:solidFill>
              <a:schemeClr val="bg1">
                <a:lumMod val="7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fontAlgn="auto">
                <a:spcBef>
                  <a:spcPts val="0"/>
                </a:spcBef>
                <a:spcAft>
                  <a:spcPts val="0"/>
                </a:spcAft>
                <a:defRPr/>
              </a:pPr>
              <a:endParaRPr lang="zh-CN" altLang="en-US"/>
            </a:p>
          </p:txBody>
        </p:sp>
      </p:grpSp>
      <p:sp>
        <p:nvSpPr>
          <p:cNvPr id="12298" name="文本框 111"/>
          <p:cNvSpPr txBox="1">
            <a:spLocks noChangeArrowheads="1"/>
          </p:cNvSpPr>
          <p:nvPr/>
        </p:nvSpPr>
        <p:spPr bwMode="auto">
          <a:xfrm>
            <a:off x="8877300" y="862013"/>
            <a:ext cx="1362075" cy="307975"/>
          </a:xfrm>
          <a:prstGeom prst="rect">
            <a:avLst/>
          </a:prstGeom>
          <a:noFill/>
          <a:ln w="9525">
            <a:noFill/>
            <a:miter lim="800000"/>
            <a:headEnd/>
            <a:tailEnd/>
          </a:ln>
        </p:spPr>
        <p:txBody>
          <a:bodyPr>
            <a:spAutoFit/>
          </a:bodyPr>
          <a:lstStyle/>
          <a:p>
            <a:pPr algn="ctr"/>
            <a:r>
              <a:rPr lang="zh-CN" altLang="en-US" sz="1400" b="1">
                <a:solidFill>
                  <a:schemeClr val="bg1"/>
                </a:solidFill>
                <a:latin typeface="微软雅黑" pitchFamily="34" charset="-122"/>
                <a:ea typeface="微软雅黑" pitchFamily="34" charset="-122"/>
                <a:sym typeface="+mn-ea"/>
              </a:rPr>
              <a:t>复查阶段</a:t>
            </a:r>
          </a:p>
        </p:txBody>
      </p:sp>
      <p:grpSp>
        <p:nvGrpSpPr>
          <p:cNvPr id="12299" name="组合 16"/>
          <p:cNvGrpSpPr>
            <a:grpSpLocks/>
          </p:cNvGrpSpPr>
          <p:nvPr/>
        </p:nvGrpSpPr>
        <p:grpSpPr bwMode="auto">
          <a:xfrm>
            <a:off x="10761663" y="747713"/>
            <a:ext cx="1811337" cy="122237"/>
            <a:chOff x="12198" y="2119"/>
            <a:chExt cx="9353" cy="730"/>
          </a:xfrm>
        </p:grpSpPr>
        <p:cxnSp>
          <p:nvCxnSpPr>
            <p:cNvPr id="594" name="直接连接符 593"/>
            <p:cNvCxnSpPr/>
            <p:nvPr/>
          </p:nvCxnSpPr>
          <p:spPr>
            <a:xfrm>
              <a:off x="12198" y="2157"/>
              <a:ext cx="9353" cy="0"/>
            </a:xfrm>
            <a:prstGeom prst="line">
              <a:avLst/>
            </a:prstGeom>
            <a:ln w="28575">
              <a:solidFill>
                <a:schemeClr val="accent1">
                  <a:lumMod val="50000"/>
                </a:schemeClr>
              </a:solidFill>
            </a:ln>
          </p:spPr>
          <p:style>
            <a:lnRef idx="1">
              <a:schemeClr val="accent1"/>
            </a:lnRef>
            <a:fillRef idx="0">
              <a:schemeClr val="accent1"/>
            </a:fillRef>
            <a:effectRef idx="0">
              <a:schemeClr val="accent1"/>
            </a:effectRef>
            <a:fontRef idx="minor">
              <a:schemeClr val="tx1"/>
            </a:fontRef>
          </p:style>
        </p:cxnSp>
        <p:cxnSp>
          <p:nvCxnSpPr>
            <p:cNvPr id="595" name="直接连接符 594"/>
            <p:cNvCxnSpPr/>
            <p:nvPr/>
          </p:nvCxnSpPr>
          <p:spPr>
            <a:xfrm>
              <a:off x="21543" y="2147"/>
              <a:ext cx="8" cy="702"/>
            </a:xfrm>
            <a:prstGeom prst="line">
              <a:avLst/>
            </a:prstGeom>
            <a:ln w="28575">
              <a:solidFill>
                <a:schemeClr val="accent1">
                  <a:lumMod val="50000"/>
                </a:schemeClr>
              </a:solidFill>
            </a:ln>
          </p:spPr>
          <p:style>
            <a:lnRef idx="1">
              <a:schemeClr val="accent1"/>
            </a:lnRef>
            <a:fillRef idx="0">
              <a:schemeClr val="accent1"/>
            </a:fillRef>
            <a:effectRef idx="0">
              <a:schemeClr val="accent1"/>
            </a:effectRef>
            <a:fontRef idx="minor">
              <a:schemeClr val="tx1"/>
            </a:fontRef>
          </p:style>
        </p:cxnSp>
        <p:cxnSp>
          <p:nvCxnSpPr>
            <p:cNvPr id="596" name="直接连接符 595"/>
            <p:cNvCxnSpPr/>
            <p:nvPr/>
          </p:nvCxnSpPr>
          <p:spPr>
            <a:xfrm>
              <a:off x="12198" y="2119"/>
              <a:ext cx="8" cy="702"/>
            </a:xfrm>
            <a:prstGeom prst="line">
              <a:avLst/>
            </a:prstGeom>
            <a:ln w="28575">
              <a:solidFill>
                <a:schemeClr val="accent1">
                  <a:lumMod val="50000"/>
                </a:schemeClr>
              </a:solidFill>
            </a:ln>
          </p:spPr>
          <p:style>
            <a:lnRef idx="1">
              <a:schemeClr val="accent1"/>
            </a:lnRef>
            <a:fillRef idx="0">
              <a:schemeClr val="accent1"/>
            </a:fillRef>
            <a:effectRef idx="0">
              <a:schemeClr val="accent1"/>
            </a:effectRef>
            <a:fontRef idx="minor">
              <a:schemeClr val="tx1"/>
            </a:fontRef>
          </p:style>
        </p:cxnSp>
      </p:grpSp>
      <p:grpSp>
        <p:nvGrpSpPr>
          <p:cNvPr id="12300" name="组合 93"/>
          <p:cNvGrpSpPr>
            <a:grpSpLocks/>
          </p:cNvGrpSpPr>
          <p:nvPr/>
        </p:nvGrpSpPr>
        <p:grpSpPr bwMode="auto">
          <a:xfrm>
            <a:off x="10761663" y="909638"/>
            <a:ext cx="1814512" cy="482600"/>
            <a:chOff x="1245" y="2223"/>
            <a:chExt cx="5904" cy="737"/>
          </a:xfrm>
        </p:grpSpPr>
        <p:sp>
          <p:nvSpPr>
            <p:cNvPr id="592" name="矩形 591"/>
            <p:cNvSpPr/>
            <p:nvPr/>
          </p:nvSpPr>
          <p:spPr>
            <a:xfrm>
              <a:off x="1245" y="2223"/>
              <a:ext cx="5904" cy="371"/>
            </a:xfrm>
            <a:prstGeom prst="rect">
              <a:avLst/>
            </a:prstGeom>
            <a:solidFill>
              <a:schemeClr val="accent5">
                <a:lumMod val="7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fontAlgn="auto">
                <a:spcBef>
                  <a:spcPts val="0"/>
                </a:spcBef>
                <a:spcAft>
                  <a:spcPts val="0"/>
                </a:spcAft>
                <a:defRPr/>
              </a:pPr>
              <a:endParaRPr lang="zh-CN" altLang="en-US"/>
            </a:p>
          </p:txBody>
        </p:sp>
        <p:sp>
          <p:nvSpPr>
            <p:cNvPr id="593" name="矩形 592"/>
            <p:cNvSpPr/>
            <p:nvPr/>
          </p:nvSpPr>
          <p:spPr>
            <a:xfrm>
              <a:off x="1245" y="2594"/>
              <a:ext cx="5904" cy="366"/>
            </a:xfrm>
            <a:prstGeom prst="rect">
              <a:avLst/>
            </a:prstGeom>
            <a:solidFill>
              <a:schemeClr val="bg1">
                <a:lumMod val="7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fontAlgn="auto">
                <a:spcBef>
                  <a:spcPts val="0"/>
                </a:spcBef>
                <a:spcAft>
                  <a:spcPts val="0"/>
                </a:spcAft>
                <a:defRPr/>
              </a:pPr>
              <a:endParaRPr lang="zh-CN" altLang="en-US"/>
            </a:p>
          </p:txBody>
        </p:sp>
      </p:grpSp>
      <p:sp>
        <p:nvSpPr>
          <p:cNvPr id="12301" name="文本框 111"/>
          <p:cNvSpPr txBox="1">
            <a:spLocks noChangeArrowheads="1"/>
          </p:cNvSpPr>
          <p:nvPr/>
        </p:nvSpPr>
        <p:spPr bwMode="auto">
          <a:xfrm>
            <a:off x="11039475" y="862013"/>
            <a:ext cx="1262063" cy="307975"/>
          </a:xfrm>
          <a:prstGeom prst="rect">
            <a:avLst/>
          </a:prstGeom>
          <a:noFill/>
          <a:ln w="9525">
            <a:noFill/>
            <a:miter lim="800000"/>
            <a:headEnd/>
            <a:tailEnd/>
          </a:ln>
        </p:spPr>
        <p:txBody>
          <a:bodyPr>
            <a:spAutoFit/>
          </a:bodyPr>
          <a:lstStyle/>
          <a:p>
            <a:pPr algn="ctr"/>
            <a:r>
              <a:rPr lang="zh-CN" altLang="en-US" sz="1400" b="1">
                <a:solidFill>
                  <a:schemeClr val="bg1"/>
                </a:solidFill>
                <a:latin typeface="微软雅黑" pitchFamily="34" charset="-122"/>
                <a:ea typeface="微软雅黑" pitchFamily="34" charset="-122"/>
                <a:sym typeface="+mn-ea"/>
              </a:rPr>
              <a:t>处理阶段</a:t>
            </a:r>
          </a:p>
        </p:txBody>
      </p:sp>
      <p:grpSp>
        <p:nvGrpSpPr>
          <p:cNvPr id="12302" name="组合 16"/>
          <p:cNvGrpSpPr>
            <a:grpSpLocks/>
          </p:cNvGrpSpPr>
          <p:nvPr/>
        </p:nvGrpSpPr>
        <p:grpSpPr bwMode="auto">
          <a:xfrm>
            <a:off x="12979400" y="706438"/>
            <a:ext cx="1497013" cy="163512"/>
            <a:chOff x="12198" y="2119"/>
            <a:chExt cx="9353" cy="730"/>
          </a:xfrm>
        </p:grpSpPr>
        <p:cxnSp>
          <p:nvCxnSpPr>
            <p:cNvPr id="589" name="直接连接符 588"/>
            <p:cNvCxnSpPr/>
            <p:nvPr/>
          </p:nvCxnSpPr>
          <p:spPr>
            <a:xfrm>
              <a:off x="12198" y="2162"/>
              <a:ext cx="9353" cy="0"/>
            </a:xfrm>
            <a:prstGeom prst="line">
              <a:avLst/>
            </a:prstGeom>
            <a:ln w="28575">
              <a:solidFill>
                <a:schemeClr val="accent1">
                  <a:lumMod val="50000"/>
                </a:schemeClr>
              </a:solidFill>
            </a:ln>
          </p:spPr>
          <p:style>
            <a:lnRef idx="1">
              <a:schemeClr val="accent1"/>
            </a:lnRef>
            <a:fillRef idx="0">
              <a:schemeClr val="accent1"/>
            </a:fillRef>
            <a:effectRef idx="0">
              <a:schemeClr val="accent1"/>
            </a:effectRef>
            <a:fontRef idx="minor">
              <a:schemeClr val="tx1"/>
            </a:fontRef>
          </p:style>
        </p:cxnSp>
        <p:cxnSp>
          <p:nvCxnSpPr>
            <p:cNvPr id="590" name="直接连接符 589"/>
            <p:cNvCxnSpPr/>
            <p:nvPr/>
          </p:nvCxnSpPr>
          <p:spPr>
            <a:xfrm>
              <a:off x="21541" y="2147"/>
              <a:ext cx="10" cy="702"/>
            </a:xfrm>
            <a:prstGeom prst="line">
              <a:avLst/>
            </a:prstGeom>
            <a:ln w="28575">
              <a:solidFill>
                <a:schemeClr val="accent1">
                  <a:lumMod val="50000"/>
                </a:schemeClr>
              </a:solidFill>
            </a:ln>
          </p:spPr>
          <p:style>
            <a:lnRef idx="1">
              <a:schemeClr val="accent1"/>
            </a:lnRef>
            <a:fillRef idx="0">
              <a:schemeClr val="accent1"/>
            </a:fillRef>
            <a:effectRef idx="0">
              <a:schemeClr val="accent1"/>
            </a:effectRef>
            <a:fontRef idx="minor">
              <a:schemeClr val="tx1"/>
            </a:fontRef>
          </p:style>
        </p:cxnSp>
        <p:cxnSp>
          <p:nvCxnSpPr>
            <p:cNvPr id="591" name="直接连接符 590"/>
            <p:cNvCxnSpPr/>
            <p:nvPr/>
          </p:nvCxnSpPr>
          <p:spPr>
            <a:xfrm>
              <a:off x="12198" y="2119"/>
              <a:ext cx="10" cy="702"/>
            </a:xfrm>
            <a:prstGeom prst="line">
              <a:avLst/>
            </a:prstGeom>
            <a:ln w="28575">
              <a:solidFill>
                <a:schemeClr val="accent1">
                  <a:lumMod val="50000"/>
                </a:schemeClr>
              </a:solidFill>
            </a:ln>
          </p:spPr>
          <p:style>
            <a:lnRef idx="1">
              <a:schemeClr val="accent1"/>
            </a:lnRef>
            <a:fillRef idx="0">
              <a:schemeClr val="accent1"/>
            </a:fillRef>
            <a:effectRef idx="0">
              <a:schemeClr val="accent1"/>
            </a:effectRef>
            <a:fontRef idx="minor">
              <a:schemeClr val="tx1"/>
            </a:fontRef>
          </p:style>
        </p:cxnSp>
      </p:grpSp>
      <p:grpSp>
        <p:nvGrpSpPr>
          <p:cNvPr id="12303" name="组合 93"/>
          <p:cNvGrpSpPr>
            <a:grpSpLocks/>
          </p:cNvGrpSpPr>
          <p:nvPr/>
        </p:nvGrpSpPr>
        <p:grpSpPr bwMode="auto">
          <a:xfrm>
            <a:off x="12960350" y="909638"/>
            <a:ext cx="1517650" cy="482600"/>
            <a:chOff x="1245" y="2223"/>
            <a:chExt cx="5904" cy="737"/>
          </a:xfrm>
        </p:grpSpPr>
        <p:sp>
          <p:nvSpPr>
            <p:cNvPr id="587" name="矩形 586"/>
            <p:cNvSpPr/>
            <p:nvPr/>
          </p:nvSpPr>
          <p:spPr>
            <a:xfrm>
              <a:off x="1245" y="2223"/>
              <a:ext cx="5904" cy="371"/>
            </a:xfrm>
            <a:prstGeom prst="rect">
              <a:avLst/>
            </a:prstGeom>
            <a:solidFill>
              <a:schemeClr val="accent5">
                <a:lumMod val="7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fontAlgn="auto">
                <a:spcBef>
                  <a:spcPts val="0"/>
                </a:spcBef>
                <a:spcAft>
                  <a:spcPts val="0"/>
                </a:spcAft>
                <a:defRPr/>
              </a:pPr>
              <a:endParaRPr lang="zh-CN" altLang="en-US"/>
            </a:p>
          </p:txBody>
        </p:sp>
        <p:sp>
          <p:nvSpPr>
            <p:cNvPr id="588" name="矩形 587"/>
            <p:cNvSpPr/>
            <p:nvPr/>
          </p:nvSpPr>
          <p:spPr>
            <a:xfrm>
              <a:off x="1245" y="2594"/>
              <a:ext cx="5904" cy="366"/>
            </a:xfrm>
            <a:prstGeom prst="rect">
              <a:avLst/>
            </a:prstGeom>
            <a:solidFill>
              <a:schemeClr val="bg1">
                <a:lumMod val="7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fontAlgn="auto">
                <a:spcBef>
                  <a:spcPts val="0"/>
                </a:spcBef>
                <a:spcAft>
                  <a:spcPts val="0"/>
                </a:spcAft>
                <a:defRPr/>
              </a:pPr>
              <a:endParaRPr lang="zh-CN" altLang="en-US"/>
            </a:p>
          </p:txBody>
        </p:sp>
      </p:grpSp>
      <p:sp>
        <p:nvSpPr>
          <p:cNvPr id="12304" name="文本框 111"/>
          <p:cNvSpPr txBox="1">
            <a:spLocks noChangeArrowheads="1"/>
          </p:cNvSpPr>
          <p:nvPr/>
        </p:nvSpPr>
        <p:spPr bwMode="auto">
          <a:xfrm>
            <a:off x="12979400" y="862013"/>
            <a:ext cx="1379538" cy="307975"/>
          </a:xfrm>
          <a:prstGeom prst="rect">
            <a:avLst/>
          </a:prstGeom>
          <a:noFill/>
          <a:ln w="9525">
            <a:noFill/>
            <a:miter lim="800000"/>
            <a:headEnd/>
            <a:tailEnd/>
          </a:ln>
        </p:spPr>
        <p:txBody>
          <a:bodyPr>
            <a:spAutoFit/>
          </a:bodyPr>
          <a:lstStyle/>
          <a:p>
            <a:pPr algn="ctr"/>
            <a:r>
              <a:rPr lang="zh-CN" altLang="en-US" sz="1400" b="1">
                <a:solidFill>
                  <a:schemeClr val="bg1"/>
                </a:solidFill>
                <a:latin typeface="微软雅黑" pitchFamily="34" charset="-122"/>
                <a:ea typeface="微软雅黑" pitchFamily="34" charset="-122"/>
                <a:sym typeface="+mn-ea"/>
              </a:rPr>
              <a:t>总结归档阶段</a:t>
            </a:r>
          </a:p>
        </p:txBody>
      </p:sp>
      <p:sp>
        <p:nvSpPr>
          <p:cNvPr id="462" name="矩形 461"/>
          <p:cNvSpPr/>
          <p:nvPr/>
        </p:nvSpPr>
        <p:spPr>
          <a:xfrm>
            <a:off x="915988" y="2646363"/>
            <a:ext cx="193675" cy="730250"/>
          </a:xfrm>
          <a:prstGeom prst="rect">
            <a:avLst/>
          </a:prstGeom>
          <a:solidFill>
            <a:srgbClr val="00B0F0"/>
          </a:solidFill>
          <a:ln>
            <a:noFill/>
          </a:ln>
        </p:spPr>
        <p:style>
          <a:lnRef idx="2">
            <a:schemeClr val="accent1">
              <a:shade val="50000"/>
            </a:schemeClr>
          </a:lnRef>
          <a:fillRef idx="1">
            <a:schemeClr val="accent1"/>
          </a:fillRef>
          <a:effectRef idx="0">
            <a:schemeClr val="accent1"/>
          </a:effectRef>
          <a:fontRef idx="minor">
            <a:schemeClr val="lt1"/>
          </a:fontRef>
        </p:style>
        <p:txBody>
          <a:bodyPr vert="eaVert" anchor="ctr"/>
          <a:lstStyle/>
          <a:p>
            <a:pPr algn="ctr" fontAlgn="auto">
              <a:spcBef>
                <a:spcPts val="0"/>
              </a:spcBef>
              <a:spcAft>
                <a:spcPts val="0"/>
              </a:spcAft>
              <a:defRPr/>
            </a:pPr>
            <a:r>
              <a:rPr lang="zh-CN" altLang="en-US" sz="900" dirty="0"/>
              <a:t>年度计划</a:t>
            </a:r>
          </a:p>
        </p:txBody>
      </p:sp>
      <p:sp>
        <p:nvSpPr>
          <p:cNvPr id="464" name="矩形 463"/>
          <p:cNvSpPr/>
          <p:nvPr/>
        </p:nvSpPr>
        <p:spPr>
          <a:xfrm>
            <a:off x="915988" y="3611563"/>
            <a:ext cx="193675" cy="730250"/>
          </a:xfrm>
          <a:prstGeom prst="rect">
            <a:avLst/>
          </a:prstGeom>
          <a:solidFill>
            <a:srgbClr val="00B0F0"/>
          </a:solidFill>
          <a:ln>
            <a:noFill/>
          </a:ln>
        </p:spPr>
        <p:style>
          <a:lnRef idx="2">
            <a:schemeClr val="accent1">
              <a:shade val="50000"/>
            </a:schemeClr>
          </a:lnRef>
          <a:fillRef idx="1">
            <a:schemeClr val="accent1"/>
          </a:fillRef>
          <a:effectRef idx="0">
            <a:schemeClr val="accent1"/>
          </a:effectRef>
          <a:fontRef idx="minor">
            <a:schemeClr val="lt1"/>
          </a:fontRef>
        </p:style>
        <p:txBody>
          <a:bodyPr vert="eaVert" anchor="ctr"/>
          <a:lstStyle/>
          <a:p>
            <a:pPr algn="ctr" fontAlgn="auto">
              <a:spcBef>
                <a:spcPts val="0"/>
              </a:spcBef>
              <a:spcAft>
                <a:spcPts val="0"/>
              </a:spcAft>
              <a:defRPr/>
            </a:pPr>
            <a:r>
              <a:rPr lang="zh-CN" altLang="en-US" sz="900" dirty="0"/>
              <a:t>重点核查</a:t>
            </a:r>
          </a:p>
        </p:txBody>
      </p:sp>
      <p:sp>
        <p:nvSpPr>
          <p:cNvPr id="467" name="矩形 466"/>
          <p:cNvSpPr/>
          <p:nvPr/>
        </p:nvSpPr>
        <p:spPr>
          <a:xfrm>
            <a:off x="1316038" y="2046288"/>
            <a:ext cx="193675" cy="1930400"/>
          </a:xfrm>
          <a:prstGeom prst="rect">
            <a:avLst/>
          </a:prstGeom>
          <a:solidFill>
            <a:srgbClr val="00B0F0"/>
          </a:solidFill>
          <a:ln>
            <a:noFill/>
          </a:ln>
        </p:spPr>
        <p:style>
          <a:lnRef idx="2">
            <a:schemeClr val="accent1">
              <a:shade val="50000"/>
            </a:schemeClr>
          </a:lnRef>
          <a:fillRef idx="1">
            <a:schemeClr val="accent1"/>
          </a:fillRef>
          <a:effectRef idx="0">
            <a:schemeClr val="accent1"/>
          </a:effectRef>
          <a:fontRef idx="minor">
            <a:schemeClr val="lt1"/>
          </a:fontRef>
        </p:style>
        <p:txBody>
          <a:bodyPr vert="eaVert" anchor="ctr"/>
          <a:lstStyle/>
          <a:p>
            <a:pPr algn="ctr" fontAlgn="auto">
              <a:spcBef>
                <a:spcPts val="0"/>
              </a:spcBef>
              <a:spcAft>
                <a:spcPts val="0"/>
              </a:spcAft>
              <a:defRPr/>
            </a:pPr>
            <a:r>
              <a:rPr lang="zh-CN" altLang="en-US" sz="900" dirty="0"/>
              <a:t>筹划准备</a:t>
            </a:r>
          </a:p>
        </p:txBody>
      </p:sp>
      <p:cxnSp>
        <p:nvCxnSpPr>
          <p:cNvPr id="468" name="连接符: 肘形 467"/>
          <p:cNvCxnSpPr>
            <a:stCxn id="446" idx="3"/>
            <a:endCxn id="467" idx="1"/>
          </p:cNvCxnSpPr>
          <p:nvPr/>
        </p:nvCxnSpPr>
        <p:spPr>
          <a:xfrm>
            <a:off x="1111250" y="2060575"/>
            <a:ext cx="204788" cy="963613"/>
          </a:xfrm>
          <a:prstGeom prst="bentConnector3">
            <a:avLst>
              <a:gd name="adj1" fmla="val 50155"/>
            </a:avLst>
          </a:prstGeom>
          <a:ln>
            <a:tailEnd type="triangle"/>
          </a:ln>
        </p:spPr>
        <p:style>
          <a:lnRef idx="1">
            <a:schemeClr val="accent1"/>
          </a:lnRef>
          <a:fillRef idx="0">
            <a:schemeClr val="accent1"/>
          </a:fillRef>
          <a:effectRef idx="0">
            <a:schemeClr val="accent1"/>
          </a:effectRef>
          <a:fontRef idx="minor">
            <a:schemeClr val="tx1"/>
          </a:fontRef>
        </p:style>
      </p:cxnSp>
      <p:cxnSp>
        <p:nvCxnSpPr>
          <p:cNvPr id="469" name="直接箭头连接符 468"/>
          <p:cNvCxnSpPr>
            <a:stCxn id="462" idx="3"/>
            <a:endCxn id="467" idx="1"/>
          </p:cNvCxnSpPr>
          <p:nvPr/>
        </p:nvCxnSpPr>
        <p:spPr>
          <a:xfrm>
            <a:off x="1109663" y="3024188"/>
            <a:ext cx="206375" cy="0"/>
          </a:xfrm>
          <a:prstGeom prst="straightConnector1">
            <a:avLst/>
          </a:prstGeom>
          <a:ln>
            <a:tailEnd type="triangle"/>
          </a:ln>
        </p:spPr>
        <p:style>
          <a:lnRef idx="1">
            <a:schemeClr val="accent1"/>
          </a:lnRef>
          <a:fillRef idx="0">
            <a:schemeClr val="accent1"/>
          </a:fillRef>
          <a:effectRef idx="0">
            <a:schemeClr val="accent1"/>
          </a:effectRef>
          <a:fontRef idx="minor">
            <a:schemeClr val="tx1"/>
          </a:fontRef>
        </p:style>
      </p:cxnSp>
      <p:cxnSp>
        <p:nvCxnSpPr>
          <p:cNvPr id="470" name="连接符: 肘形 469"/>
          <p:cNvCxnSpPr>
            <a:stCxn id="464" idx="3"/>
            <a:endCxn id="467" idx="1"/>
          </p:cNvCxnSpPr>
          <p:nvPr/>
        </p:nvCxnSpPr>
        <p:spPr>
          <a:xfrm flipV="1">
            <a:off x="1111250" y="3024188"/>
            <a:ext cx="204788" cy="965200"/>
          </a:xfrm>
          <a:prstGeom prst="bentConnector3">
            <a:avLst>
              <a:gd name="adj1" fmla="val 50155"/>
            </a:avLst>
          </a:prstGeom>
          <a:ln>
            <a:tailEnd type="triangle"/>
          </a:ln>
        </p:spPr>
        <p:style>
          <a:lnRef idx="1">
            <a:schemeClr val="accent1"/>
          </a:lnRef>
          <a:fillRef idx="0">
            <a:schemeClr val="accent1"/>
          </a:fillRef>
          <a:effectRef idx="0">
            <a:schemeClr val="accent1"/>
          </a:effectRef>
          <a:fontRef idx="minor">
            <a:schemeClr val="tx1"/>
          </a:fontRef>
        </p:style>
      </p:cxnSp>
      <p:sp>
        <p:nvSpPr>
          <p:cNvPr id="471" name="矩形 470"/>
          <p:cNvSpPr/>
          <p:nvPr/>
        </p:nvSpPr>
        <p:spPr>
          <a:xfrm>
            <a:off x="1714500" y="1681163"/>
            <a:ext cx="668338" cy="201612"/>
          </a:xfrm>
          <a:prstGeom prst="rect">
            <a:avLst/>
          </a:prstGeom>
          <a:solidFill>
            <a:srgbClr val="00B0F0"/>
          </a:solidFill>
          <a:ln>
            <a:no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fontAlgn="auto">
              <a:spcBef>
                <a:spcPts val="0"/>
              </a:spcBef>
              <a:spcAft>
                <a:spcPts val="0"/>
              </a:spcAft>
              <a:defRPr/>
            </a:pPr>
            <a:r>
              <a:rPr lang="zh-CN" altLang="en-US" sz="900" dirty="0"/>
              <a:t>启动原因</a:t>
            </a:r>
          </a:p>
        </p:txBody>
      </p:sp>
      <p:sp>
        <p:nvSpPr>
          <p:cNvPr id="472" name="矩形 471"/>
          <p:cNvSpPr/>
          <p:nvPr/>
        </p:nvSpPr>
        <p:spPr>
          <a:xfrm>
            <a:off x="1316038" y="4081463"/>
            <a:ext cx="1066800" cy="260350"/>
          </a:xfrm>
          <a:prstGeom prst="rect">
            <a:avLst/>
          </a:prstGeom>
          <a:solidFill>
            <a:srgbClr val="00B0F0"/>
          </a:solidFill>
          <a:ln>
            <a:no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fontAlgn="auto">
              <a:spcBef>
                <a:spcPts val="0"/>
              </a:spcBef>
              <a:spcAft>
                <a:spcPts val="0"/>
              </a:spcAft>
              <a:defRPr/>
            </a:pPr>
            <a:r>
              <a:rPr lang="zh-CN" altLang="en-US" sz="900" dirty="0"/>
              <a:t>直接组织启动核查程序</a:t>
            </a:r>
          </a:p>
        </p:txBody>
      </p:sp>
      <p:sp>
        <p:nvSpPr>
          <p:cNvPr id="473" name="矩形 472"/>
          <p:cNvSpPr/>
          <p:nvPr/>
        </p:nvSpPr>
        <p:spPr>
          <a:xfrm>
            <a:off x="1714500" y="2432050"/>
            <a:ext cx="668338" cy="427038"/>
          </a:xfrm>
          <a:prstGeom prst="rect">
            <a:avLst/>
          </a:prstGeom>
          <a:solidFill>
            <a:srgbClr val="00B0F0"/>
          </a:solidFill>
          <a:ln>
            <a:no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fontAlgn="auto">
              <a:spcBef>
                <a:spcPts val="0"/>
              </a:spcBef>
              <a:spcAft>
                <a:spcPts val="0"/>
              </a:spcAft>
              <a:defRPr/>
            </a:pPr>
            <a:r>
              <a:rPr lang="zh-CN" altLang="en-US" sz="900" dirty="0"/>
              <a:t>领导审批（主管局长）</a:t>
            </a:r>
          </a:p>
        </p:txBody>
      </p:sp>
      <p:sp>
        <p:nvSpPr>
          <p:cNvPr id="474" name="矩形 473"/>
          <p:cNvSpPr/>
          <p:nvPr/>
        </p:nvSpPr>
        <p:spPr>
          <a:xfrm>
            <a:off x="1714500" y="3184525"/>
            <a:ext cx="668338" cy="200025"/>
          </a:xfrm>
          <a:prstGeom prst="rect">
            <a:avLst/>
          </a:prstGeom>
          <a:solidFill>
            <a:srgbClr val="00B0F0"/>
          </a:solidFill>
          <a:ln>
            <a:no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fontAlgn="auto">
              <a:spcBef>
                <a:spcPts val="0"/>
              </a:spcBef>
              <a:spcAft>
                <a:spcPts val="0"/>
              </a:spcAft>
              <a:defRPr/>
            </a:pPr>
            <a:r>
              <a:rPr lang="zh-CN" altLang="en-US" sz="900" dirty="0"/>
              <a:t>下发通知</a:t>
            </a:r>
          </a:p>
        </p:txBody>
      </p:sp>
      <p:cxnSp>
        <p:nvCxnSpPr>
          <p:cNvPr id="475" name="连接符: 肘形 474"/>
          <p:cNvCxnSpPr>
            <a:stCxn id="467" idx="3"/>
            <a:endCxn id="471" idx="1"/>
          </p:cNvCxnSpPr>
          <p:nvPr/>
        </p:nvCxnSpPr>
        <p:spPr>
          <a:xfrm flipV="1">
            <a:off x="1509713" y="1795463"/>
            <a:ext cx="204787" cy="1228725"/>
          </a:xfrm>
          <a:prstGeom prst="bentConnector3">
            <a:avLst>
              <a:gd name="adj1" fmla="val 50000"/>
            </a:avLst>
          </a:prstGeom>
          <a:ln>
            <a:tailEnd type="triangle"/>
          </a:ln>
        </p:spPr>
        <p:style>
          <a:lnRef idx="1">
            <a:schemeClr val="accent1"/>
          </a:lnRef>
          <a:fillRef idx="0">
            <a:schemeClr val="accent1"/>
          </a:fillRef>
          <a:effectRef idx="0">
            <a:schemeClr val="accent1"/>
          </a:effectRef>
          <a:fontRef idx="minor">
            <a:schemeClr val="tx1"/>
          </a:fontRef>
        </p:style>
      </p:cxnSp>
      <p:cxnSp>
        <p:nvCxnSpPr>
          <p:cNvPr id="476" name="连接符: 肘形 475"/>
          <p:cNvCxnSpPr>
            <a:stCxn id="446" idx="3"/>
            <a:endCxn id="472" idx="1"/>
          </p:cNvCxnSpPr>
          <p:nvPr/>
        </p:nvCxnSpPr>
        <p:spPr>
          <a:xfrm>
            <a:off x="1111250" y="2060575"/>
            <a:ext cx="204788" cy="2163763"/>
          </a:xfrm>
          <a:prstGeom prst="bentConnector3">
            <a:avLst>
              <a:gd name="adj1" fmla="val 50155"/>
            </a:avLst>
          </a:prstGeom>
          <a:ln>
            <a:tailEnd type="triangle"/>
          </a:ln>
        </p:spPr>
        <p:style>
          <a:lnRef idx="1">
            <a:schemeClr val="accent1"/>
          </a:lnRef>
          <a:fillRef idx="0">
            <a:schemeClr val="accent1"/>
          </a:fillRef>
          <a:effectRef idx="0">
            <a:schemeClr val="accent1"/>
          </a:effectRef>
          <a:fontRef idx="minor">
            <a:schemeClr val="tx1"/>
          </a:fontRef>
        </p:style>
      </p:cxnSp>
      <p:cxnSp>
        <p:nvCxnSpPr>
          <p:cNvPr id="477" name="连接符: 肘形 476"/>
          <p:cNvCxnSpPr>
            <a:stCxn id="467" idx="3"/>
            <a:endCxn id="473" idx="1"/>
          </p:cNvCxnSpPr>
          <p:nvPr/>
        </p:nvCxnSpPr>
        <p:spPr>
          <a:xfrm flipV="1">
            <a:off x="1509713" y="2660650"/>
            <a:ext cx="204787" cy="363538"/>
          </a:xfrm>
          <a:prstGeom prst="bentConnector3">
            <a:avLst>
              <a:gd name="adj1" fmla="val 50000"/>
            </a:avLst>
          </a:prstGeom>
          <a:ln>
            <a:tailEnd type="triangle"/>
          </a:ln>
        </p:spPr>
        <p:style>
          <a:lnRef idx="1">
            <a:schemeClr val="accent1"/>
          </a:lnRef>
          <a:fillRef idx="0">
            <a:schemeClr val="accent1"/>
          </a:fillRef>
          <a:effectRef idx="0">
            <a:schemeClr val="accent1"/>
          </a:effectRef>
          <a:fontRef idx="minor">
            <a:schemeClr val="tx1"/>
          </a:fontRef>
        </p:style>
      </p:cxnSp>
      <p:cxnSp>
        <p:nvCxnSpPr>
          <p:cNvPr id="478" name="连接符: 肘形 477"/>
          <p:cNvCxnSpPr>
            <a:stCxn id="467" idx="3"/>
            <a:endCxn id="474" idx="1"/>
          </p:cNvCxnSpPr>
          <p:nvPr/>
        </p:nvCxnSpPr>
        <p:spPr>
          <a:xfrm>
            <a:off x="1509713" y="3024188"/>
            <a:ext cx="204787" cy="274637"/>
          </a:xfrm>
          <a:prstGeom prst="bentConnector3">
            <a:avLst>
              <a:gd name="adj1" fmla="val 50000"/>
            </a:avLst>
          </a:prstGeom>
          <a:ln>
            <a:tailEnd type="triangle"/>
          </a:ln>
        </p:spPr>
        <p:style>
          <a:lnRef idx="1">
            <a:schemeClr val="accent1"/>
          </a:lnRef>
          <a:fillRef idx="0">
            <a:schemeClr val="accent1"/>
          </a:fillRef>
          <a:effectRef idx="0">
            <a:schemeClr val="accent1"/>
          </a:effectRef>
          <a:fontRef idx="minor">
            <a:schemeClr val="tx1"/>
          </a:fontRef>
        </p:style>
      </p:cxnSp>
      <p:sp>
        <p:nvSpPr>
          <p:cNvPr id="479" name="矩形 478"/>
          <p:cNvSpPr/>
          <p:nvPr/>
        </p:nvSpPr>
        <p:spPr>
          <a:xfrm>
            <a:off x="2587625" y="1681163"/>
            <a:ext cx="195263" cy="2295525"/>
          </a:xfrm>
          <a:prstGeom prst="rect">
            <a:avLst/>
          </a:prstGeom>
          <a:solidFill>
            <a:srgbClr val="00B0F0"/>
          </a:solidFill>
          <a:ln>
            <a:no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fontAlgn="auto">
              <a:spcBef>
                <a:spcPts val="0"/>
              </a:spcBef>
              <a:spcAft>
                <a:spcPts val="0"/>
              </a:spcAft>
              <a:defRPr/>
            </a:pPr>
            <a:r>
              <a:rPr lang="zh-CN" altLang="en-US" sz="900" dirty="0"/>
              <a:t>组</a:t>
            </a:r>
          </a:p>
          <a:p>
            <a:pPr algn="ctr" fontAlgn="auto">
              <a:spcBef>
                <a:spcPts val="0"/>
              </a:spcBef>
              <a:spcAft>
                <a:spcPts val="0"/>
              </a:spcAft>
              <a:defRPr/>
            </a:pPr>
            <a:r>
              <a:rPr lang="zh-CN" altLang="en-US" sz="900" dirty="0"/>
              <a:t>织</a:t>
            </a:r>
          </a:p>
          <a:p>
            <a:pPr algn="ctr" fontAlgn="auto">
              <a:spcBef>
                <a:spcPts val="0"/>
              </a:spcBef>
              <a:spcAft>
                <a:spcPts val="0"/>
              </a:spcAft>
              <a:defRPr/>
            </a:pPr>
            <a:r>
              <a:rPr lang="zh-CN" altLang="en-US" sz="900" dirty="0"/>
              <a:t>实</a:t>
            </a:r>
          </a:p>
          <a:p>
            <a:pPr algn="ctr" fontAlgn="auto">
              <a:spcBef>
                <a:spcPts val="0"/>
              </a:spcBef>
              <a:spcAft>
                <a:spcPts val="0"/>
              </a:spcAft>
              <a:defRPr/>
            </a:pPr>
            <a:r>
              <a:rPr lang="zh-CN" altLang="en-US" sz="900" dirty="0"/>
              <a:t>施</a:t>
            </a:r>
          </a:p>
        </p:txBody>
      </p:sp>
      <p:cxnSp>
        <p:nvCxnSpPr>
          <p:cNvPr id="480" name="连接符: 肘形 479"/>
          <p:cNvCxnSpPr>
            <a:stCxn id="471" idx="3"/>
            <a:endCxn id="479" idx="1"/>
          </p:cNvCxnSpPr>
          <p:nvPr/>
        </p:nvCxnSpPr>
        <p:spPr>
          <a:xfrm>
            <a:off x="2382838" y="1795463"/>
            <a:ext cx="204787" cy="1046162"/>
          </a:xfrm>
          <a:prstGeom prst="bentConnector3">
            <a:avLst>
              <a:gd name="adj1" fmla="val 50155"/>
            </a:avLst>
          </a:prstGeom>
          <a:ln>
            <a:tailEnd type="triangle"/>
          </a:ln>
        </p:spPr>
        <p:style>
          <a:lnRef idx="1">
            <a:schemeClr val="accent1"/>
          </a:lnRef>
          <a:fillRef idx="0">
            <a:schemeClr val="accent1"/>
          </a:fillRef>
          <a:effectRef idx="0">
            <a:schemeClr val="accent1"/>
          </a:effectRef>
          <a:fontRef idx="minor">
            <a:schemeClr val="tx1"/>
          </a:fontRef>
        </p:style>
      </p:cxnSp>
      <p:cxnSp>
        <p:nvCxnSpPr>
          <p:cNvPr id="481" name="连接符: 肘形 480"/>
          <p:cNvCxnSpPr>
            <a:stCxn id="473" idx="3"/>
            <a:endCxn id="479" idx="1"/>
          </p:cNvCxnSpPr>
          <p:nvPr/>
        </p:nvCxnSpPr>
        <p:spPr>
          <a:xfrm>
            <a:off x="2382838" y="2660650"/>
            <a:ext cx="204787" cy="180975"/>
          </a:xfrm>
          <a:prstGeom prst="bentConnector3">
            <a:avLst>
              <a:gd name="adj1" fmla="val 50155"/>
            </a:avLst>
          </a:prstGeom>
          <a:ln>
            <a:tailEnd type="triangle"/>
          </a:ln>
        </p:spPr>
        <p:style>
          <a:lnRef idx="1">
            <a:schemeClr val="accent1"/>
          </a:lnRef>
          <a:fillRef idx="0">
            <a:schemeClr val="accent1"/>
          </a:fillRef>
          <a:effectRef idx="0">
            <a:schemeClr val="accent1"/>
          </a:effectRef>
          <a:fontRef idx="minor">
            <a:schemeClr val="tx1"/>
          </a:fontRef>
        </p:style>
      </p:cxnSp>
      <p:cxnSp>
        <p:nvCxnSpPr>
          <p:cNvPr id="482" name="连接符: 肘形 481"/>
          <p:cNvCxnSpPr>
            <a:stCxn id="474" idx="3"/>
            <a:endCxn id="479" idx="1"/>
          </p:cNvCxnSpPr>
          <p:nvPr/>
        </p:nvCxnSpPr>
        <p:spPr>
          <a:xfrm flipV="1">
            <a:off x="2382838" y="2841625"/>
            <a:ext cx="204787" cy="457200"/>
          </a:xfrm>
          <a:prstGeom prst="bentConnector3">
            <a:avLst>
              <a:gd name="adj1" fmla="val 50155"/>
            </a:avLst>
          </a:prstGeom>
          <a:ln>
            <a:tailEnd type="triangle"/>
          </a:ln>
        </p:spPr>
        <p:style>
          <a:lnRef idx="1">
            <a:schemeClr val="accent1"/>
          </a:lnRef>
          <a:fillRef idx="0">
            <a:schemeClr val="accent1"/>
          </a:fillRef>
          <a:effectRef idx="0">
            <a:schemeClr val="accent1"/>
          </a:effectRef>
          <a:fontRef idx="minor">
            <a:schemeClr val="tx1"/>
          </a:fontRef>
        </p:style>
      </p:cxnSp>
      <p:sp>
        <p:nvSpPr>
          <p:cNvPr id="483" name="矩形 482"/>
          <p:cNvSpPr/>
          <p:nvPr/>
        </p:nvSpPr>
        <p:spPr>
          <a:xfrm>
            <a:off x="3391930" y="1681564"/>
            <a:ext cx="418720" cy="730551"/>
          </a:xfrm>
          <a:prstGeom prst="rect">
            <a:avLst/>
          </a:prstGeom>
          <a:solidFill>
            <a:srgbClr val="00B0F0"/>
          </a:solidFill>
          <a:ln>
            <a:noFill/>
          </a:ln>
        </p:spPr>
        <p:style>
          <a:lnRef idx="2">
            <a:schemeClr val="accent1">
              <a:shade val="50000"/>
            </a:schemeClr>
          </a:lnRef>
          <a:fillRef idx="1">
            <a:schemeClr val="accent1"/>
          </a:fillRef>
          <a:effectRef idx="0">
            <a:schemeClr val="accent1"/>
          </a:effectRef>
          <a:fontRef idx="minor">
            <a:schemeClr val="lt1"/>
          </a:fontRef>
        </p:style>
        <p:txBody>
          <a:bodyPr numCol="2" anchor="ctr"/>
          <a:lstStyle/>
          <a:p>
            <a:pPr algn="ctr" fontAlgn="auto">
              <a:spcBef>
                <a:spcPts val="0"/>
              </a:spcBef>
              <a:spcAft>
                <a:spcPts val="0"/>
              </a:spcAft>
              <a:defRPr/>
            </a:pPr>
            <a:r>
              <a:rPr lang="zh-CN" altLang="en-US" sz="900" dirty="0"/>
              <a:t>下达动态核查通知书</a:t>
            </a:r>
          </a:p>
        </p:txBody>
      </p:sp>
      <p:sp>
        <p:nvSpPr>
          <p:cNvPr id="484" name="矩形 483"/>
          <p:cNvSpPr/>
          <p:nvPr/>
        </p:nvSpPr>
        <p:spPr>
          <a:xfrm>
            <a:off x="3391930" y="2646252"/>
            <a:ext cx="418720" cy="730551"/>
          </a:xfrm>
          <a:prstGeom prst="rect">
            <a:avLst/>
          </a:prstGeom>
          <a:solidFill>
            <a:srgbClr val="00B0F0"/>
          </a:solidFill>
          <a:ln>
            <a:noFill/>
          </a:ln>
        </p:spPr>
        <p:style>
          <a:lnRef idx="2">
            <a:schemeClr val="accent1">
              <a:shade val="50000"/>
            </a:schemeClr>
          </a:lnRef>
          <a:fillRef idx="1">
            <a:schemeClr val="accent1"/>
          </a:fillRef>
          <a:effectRef idx="0">
            <a:schemeClr val="accent1"/>
          </a:effectRef>
          <a:fontRef idx="minor">
            <a:schemeClr val="lt1"/>
          </a:fontRef>
        </p:style>
        <p:txBody>
          <a:bodyPr numCol="2" anchor="ctr"/>
          <a:lstStyle/>
          <a:p>
            <a:pPr algn="ctr" fontAlgn="auto">
              <a:spcBef>
                <a:spcPts val="0"/>
              </a:spcBef>
              <a:spcAft>
                <a:spcPts val="0"/>
              </a:spcAft>
              <a:defRPr/>
            </a:pPr>
            <a:r>
              <a:rPr lang="zh-CN" altLang="en-US" sz="900" dirty="0"/>
              <a:t>明确核查要求</a:t>
            </a:r>
          </a:p>
        </p:txBody>
      </p:sp>
      <p:sp>
        <p:nvSpPr>
          <p:cNvPr id="485" name="矩形 484"/>
          <p:cNvSpPr/>
          <p:nvPr/>
        </p:nvSpPr>
        <p:spPr>
          <a:xfrm>
            <a:off x="3391930" y="3610940"/>
            <a:ext cx="418720" cy="730551"/>
          </a:xfrm>
          <a:prstGeom prst="rect">
            <a:avLst/>
          </a:prstGeom>
          <a:solidFill>
            <a:srgbClr val="00B0F0"/>
          </a:solidFill>
          <a:ln>
            <a:noFill/>
          </a:ln>
        </p:spPr>
        <p:style>
          <a:lnRef idx="2">
            <a:schemeClr val="accent1">
              <a:shade val="50000"/>
            </a:schemeClr>
          </a:lnRef>
          <a:fillRef idx="1">
            <a:schemeClr val="accent1"/>
          </a:fillRef>
          <a:effectRef idx="0">
            <a:schemeClr val="accent1"/>
          </a:effectRef>
          <a:fontRef idx="minor">
            <a:schemeClr val="lt1"/>
          </a:fontRef>
        </p:style>
        <p:txBody>
          <a:bodyPr numCol="2" anchor="ctr"/>
          <a:lstStyle/>
          <a:p>
            <a:pPr algn="ctr" fontAlgn="auto">
              <a:spcBef>
                <a:spcPts val="0"/>
              </a:spcBef>
              <a:spcAft>
                <a:spcPts val="0"/>
              </a:spcAft>
              <a:defRPr/>
            </a:pPr>
            <a:r>
              <a:rPr lang="zh-CN" altLang="en-US" sz="900" dirty="0"/>
              <a:t>发布核查公告</a:t>
            </a:r>
          </a:p>
        </p:txBody>
      </p:sp>
      <p:cxnSp>
        <p:nvCxnSpPr>
          <p:cNvPr id="486" name="连接符: 肘形 485"/>
          <p:cNvCxnSpPr>
            <a:stCxn id="479" idx="3"/>
            <a:endCxn id="483" idx="1"/>
          </p:cNvCxnSpPr>
          <p:nvPr/>
        </p:nvCxnSpPr>
        <p:spPr>
          <a:xfrm flipV="1">
            <a:off x="2782888" y="2060575"/>
            <a:ext cx="609600" cy="781050"/>
          </a:xfrm>
          <a:prstGeom prst="bentConnector3">
            <a:avLst>
              <a:gd name="adj1" fmla="val 50000"/>
            </a:avLst>
          </a:prstGeom>
          <a:ln>
            <a:tailEnd type="triangle"/>
          </a:ln>
        </p:spPr>
        <p:style>
          <a:lnRef idx="1">
            <a:schemeClr val="accent1"/>
          </a:lnRef>
          <a:fillRef idx="0">
            <a:schemeClr val="accent1"/>
          </a:fillRef>
          <a:effectRef idx="0">
            <a:schemeClr val="accent1"/>
          </a:effectRef>
          <a:fontRef idx="minor">
            <a:schemeClr val="tx1"/>
          </a:fontRef>
        </p:style>
      </p:cxnSp>
      <p:cxnSp>
        <p:nvCxnSpPr>
          <p:cNvPr id="487" name="连接符: 肘形 486"/>
          <p:cNvCxnSpPr>
            <a:stCxn id="479" idx="3"/>
            <a:endCxn id="484" idx="1"/>
          </p:cNvCxnSpPr>
          <p:nvPr/>
        </p:nvCxnSpPr>
        <p:spPr>
          <a:xfrm>
            <a:off x="2782888" y="2841625"/>
            <a:ext cx="609600" cy="182563"/>
          </a:xfrm>
          <a:prstGeom prst="bentConnector3">
            <a:avLst>
              <a:gd name="adj1" fmla="val 50000"/>
            </a:avLst>
          </a:prstGeom>
          <a:ln>
            <a:tailEnd type="triangle"/>
          </a:ln>
        </p:spPr>
        <p:style>
          <a:lnRef idx="1">
            <a:schemeClr val="accent1"/>
          </a:lnRef>
          <a:fillRef idx="0">
            <a:schemeClr val="accent1"/>
          </a:fillRef>
          <a:effectRef idx="0">
            <a:schemeClr val="accent1"/>
          </a:effectRef>
          <a:fontRef idx="minor">
            <a:schemeClr val="tx1"/>
          </a:fontRef>
        </p:style>
      </p:cxnSp>
      <p:cxnSp>
        <p:nvCxnSpPr>
          <p:cNvPr id="488" name="连接符: 肘形 487"/>
          <p:cNvCxnSpPr>
            <a:stCxn id="479" idx="3"/>
            <a:endCxn id="485" idx="1"/>
          </p:cNvCxnSpPr>
          <p:nvPr/>
        </p:nvCxnSpPr>
        <p:spPr>
          <a:xfrm>
            <a:off x="2782888" y="2841625"/>
            <a:ext cx="609600" cy="1147763"/>
          </a:xfrm>
          <a:prstGeom prst="bentConnector3">
            <a:avLst>
              <a:gd name="adj1" fmla="val 50000"/>
            </a:avLst>
          </a:prstGeom>
          <a:ln>
            <a:tailEnd type="triangle"/>
          </a:ln>
        </p:spPr>
        <p:style>
          <a:lnRef idx="1">
            <a:schemeClr val="accent1"/>
          </a:lnRef>
          <a:fillRef idx="0">
            <a:schemeClr val="accent1"/>
          </a:fillRef>
          <a:effectRef idx="0">
            <a:schemeClr val="accent1"/>
          </a:effectRef>
          <a:fontRef idx="minor">
            <a:schemeClr val="tx1"/>
          </a:fontRef>
        </p:style>
      </p:cxnSp>
      <p:cxnSp>
        <p:nvCxnSpPr>
          <p:cNvPr id="489" name="连接符: 肘形 488"/>
          <p:cNvCxnSpPr>
            <a:stCxn id="472" idx="3"/>
            <a:endCxn id="484" idx="1"/>
          </p:cNvCxnSpPr>
          <p:nvPr/>
        </p:nvCxnSpPr>
        <p:spPr>
          <a:xfrm flipV="1">
            <a:off x="2382838" y="3024188"/>
            <a:ext cx="1009650" cy="1200150"/>
          </a:xfrm>
          <a:prstGeom prst="bentConnector3">
            <a:avLst>
              <a:gd name="adj1" fmla="val 50031"/>
            </a:avLst>
          </a:prstGeom>
          <a:ln>
            <a:tailEnd type="triangle"/>
          </a:ln>
        </p:spPr>
        <p:style>
          <a:lnRef idx="1">
            <a:schemeClr val="accent1"/>
          </a:lnRef>
          <a:fillRef idx="0">
            <a:schemeClr val="accent1"/>
          </a:fillRef>
          <a:effectRef idx="0">
            <a:schemeClr val="accent1"/>
          </a:effectRef>
          <a:fontRef idx="minor">
            <a:schemeClr val="tx1"/>
          </a:fontRef>
        </p:style>
      </p:cxnSp>
      <p:sp>
        <p:nvSpPr>
          <p:cNvPr id="490" name="矩形 489"/>
          <p:cNvSpPr/>
          <p:nvPr/>
        </p:nvSpPr>
        <p:spPr>
          <a:xfrm>
            <a:off x="4008438" y="1681163"/>
            <a:ext cx="193675" cy="2660650"/>
          </a:xfrm>
          <a:prstGeom prst="rect">
            <a:avLst/>
          </a:prstGeom>
          <a:solidFill>
            <a:srgbClr val="00B0F0"/>
          </a:solidFill>
          <a:ln>
            <a:no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fontAlgn="auto">
              <a:spcBef>
                <a:spcPts val="0"/>
              </a:spcBef>
              <a:spcAft>
                <a:spcPts val="0"/>
              </a:spcAft>
              <a:defRPr/>
            </a:pPr>
            <a:r>
              <a:rPr lang="zh-CN" altLang="en-US" sz="900" dirty="0"/>
              <a:t>企业进行迎检准备</a:t>
            </a:r>
          </a:p>
        </p:txBody>
      </p:sp>
      <p:cxnSp>
        <p:nvCxnSpPr>
          <p:cNvPr id="491" name="连接符: 肘形 490"/>
          <p:cNvCxnSpPr>
            <a:stCxn id="483" idx="3"/>
            <a:endCxn id="490" idx="1"/>
          </p:cNvCxnSpPr>
          <p:nvPr/>
        </p:nvCxnSpPr>
        <p:spPr>
          <a:xfrm>
            <a:off x="3810000" y="2060575"/>
            <a:ext cx="198438" cy="965200"/>
          </a:xfrm>
          <a:prstGeom prst="bentConnector3">
            <a:avLst>
              <a:gd name="adj1" fmla="val 50161"/>
            </a:avLst>
          </a:prstGeom>
          <a:ln>
            <a:tailEnd type="triangle"/>
          </a:ln>
        </p:spPr>
        <p:style>
          <a:lnRef idx="1">
            <a:schemeClr val="accent1"/>
          </a:lnRef>
          <a:fillRef idx="0">
            <a:schemeClr val="accent1"/>
          </a:fillRef>
          <a:effectRef idx="0">
            <a:schemeClr val="accent1"/>
          </a:effectRef>
          <a:fontRef idx="minor">
            <a:schemeClr val="tx1"/>
          </a:fontRef>
        </p:style>
      </p:cxnSp>
      <p:cxnSp>
        <p:nvCxnSpPr>
          <p:cNvPr id="492" name="连接符: 肘形 491"/>
          <p:cNvCxnSpPr>
            <a:stCxn id="485" idx="3"/>
            <a:endCxn id="490" idx="1"/>
          </p:cNvCxnSpPr>
          <p:nvPr/>
        </p:nvCxnSpPr>
        <p:spPr>
          <a:xfrm flipV="1">
            <a:off x="3810000" y="3025775"/>
            <a:ext cx="198438" cy="963613"/>
          </a:xfrm>
          <a:prstGeom prst="bentConnector3">
            <a:avLst>
              <a:gd name="adj1" fmla="val 50161"/>
            </a:avLst>
          </a:prstGeom>
          <a:ln>
            <a:tailEnd type="triangle"/>
          </a:ln>
        </p:spPr>
        <p:style>
          <a:lnRef idx="1">
            <a:schemeClr val="accent1"/>
          </a:lnRef>
          <a:fillRef idx="0">
            <a:schemeClr val="accent1"/>
          </a:fillRef>
          <a:effectRef idx="0">
            <a:schemeClr val="accent1"/>
          </a:effectRef>
          <a:fontRef idx="minor">
            <a:schemeClr val="tx1"/>
          </a:fontRef>
        </p:style>
      </p:cxnSp>
      <p:sp>
        <p:nvSpPr>
          <p:cNvPr id="493" name="矩形 492"/>
          <p:cNvSpPr/>
          <p:nvPr/>
        </p:nvSpPr>
        <p:spPr>
          <a:xfrm>
            <a:off x="4411663" y="1681163"/>
            <a:ext cx="193675" cy="588962"/>
          </a:xfrm>
          <a:prstGeom prst="rect">
            <a:avLst/>
          </a:prstGeom>
          <a:solidFill>
            <a:srgbClr val="00B0F0"/>
          </a:solidFill>
          <a:ln>
            <a:noFill/>
          </a:ln>
        </p:spPr>
        <p:style>
          <a:lnRef idx="2">
            <a:schemeClr val="accent1">
              <a:shade val="50000"/>
            </a:schemeClr>
          </a:lnRef>
          <a:fillRef idx="1">
            <a:schemeClr val="accent1"/>
          </a:fillRef>
          <a:effectRef idx="0">
            <a:schemeClr val="accent1"/>
          </a:effectRef>
          <a:fontRef idx="minor">
            <a:schemeClr val="lt1"/>
          </a:fontRef>
        </p:style>
        <p:txBody>
          <a:bodyPr vert="eaVert" anchor="ctr"/>
          <a:lstStyle/>
          <a:p>
            <a:pPr algn="ctr" fontAlgn="auto">
              <a:spcBef>
                <a:spcPts val="0"/>
              </a:spcBef>
              <a:spcAft>
                <a:spcPts val="0"/>
              </a:spcAft>
              <a:defRPr/>
            </a:pPr>
            <a:r>
              <a:rPr lang="zh-CN" altLang="en-US" sz="900" dirty="0"/>
              <a:t>指定地点</a:t>
            </a:r>
          </a:p>
        </p:txBody>
      </p:sp>
      <p:sp>
        <p:nvSpPr>
          <p:cNvPr id="494" name="矩形 493"/>
          <p:cNvSpPr/>
          <p:nvPr/>
        </p:nvSpPr>
        <p:spPr>
          <a:xfrm>
            <a:off x="4411663" y="2392363"/>
            <a:ext cx="193675" cy="588962"/>
          </a:xfrm>
          <a:prstGeom prst="rect">
            <a:avLst/>
          </a:prstGeom>
          <a:solidFill>
            <a:srgbClr val="00B0F0"/>
          </a:solidFill>
          <a:ln>
            <a:noFill/>
          </a:ln>
        </p:spPr>
        <p:style>
          <a:lnRef idx="2">
            <a:schemeClr val="accent1">
              <a:shade val="50000"/>
            </a:schemeClr>
          </a:lnRef>
          <a:fillRef idx="1">
            <a:schemeClr val="accent1"/>
          </a:fillRef>
          <a:effectRef idx="0">
            <a:schemeClr val="accent1"/>
          </a:effectRef>
          <a:fontRef idx="minor">
            <a:schemeClr val="lt1"/>
          </a:fontRef>
        </p:style>
        <p:txBody>
          <a:bodyPr vert="eaVert" anchor="ctr"/>
          <a:lstStyle/>
          <a:p>
            <a:pPr algn="ctr" fontAlgn="auto">
              <a:spcBef>
                <a:spcPts val="0"/>
              </a:spcBef>
              <a:spcAft>
                <a:spcPts val="0"/>
              </a:spcAft>
              <a:defRPr/>
            </a:pPr>
            <a:r>
              <a:rPr lang="zh-CN" altLang="en-US" sz="900" dirty="0"/>
              <a:t>企业驻地</a:t>
            </a:r>
          </a:p>
        </p:txBody>
      </p:sp>
      <p:sp>
        <p:nvSpPr>
          <p:cNvPr id="495" name="矩形 494"/>
          <p:cNvSpPr/>
          <p:nvPr/>
        </p:nvSpPr>
        <p:spPr>
          <a:xfrm>
            <a:off x="4411663" y="3117850"/>
            <a:ext cx="193675" cy="1223963"/>
          </a:xfrm>
          <a:prstGeom prst="rect">
            <a:avLst/>
          </a:prstGeom>
          <a:solidFill>
            <a:srgbClr val="00B0F0"/>
          </a:solidFill>
          <a:ln>
            <a:no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fontAlgn="auto">
              <a:spcBef>
                <a:spcPts val="0"/>
              </a:spcBef>
              <a:spcAft>
                <a:spcPts val="0"/>
              </a:spcAft>
              <a:defRPr/>
            </a:pPr>
            <a:r>
              <a:rPr lang="zh-CN" altLang="en-US" sz="900" dirty="0"/>
              <a:t>延伸</a:t>
            </a:r>
          </a:p>
          <a:p>
            <a:pPr algn="ctr" fontAlgn="auto">
              <a:spcBef>
                <a:spcPts val="0"/>
              </a:spcBef>
              <a:spcAft>
                <a:spcPts val="0"/>
              </a:spcAft>
              <a:defRPr/>
            </a:pPr>
            <a:r>
              <a:rPr lang="zh-CN" altLang="en-US" sz="900" dirty="0"/>
              <a:t>施工</a:t>
            </a:r>
          </a:p>
          <a:p>
            <a:pPr algn="ctr" fontAlgn="auto">
              <a:spcBef>
                <a:spcPts val="0"/>
              </a:spcBef>
              <a:spcAft>
                <a:spcPts val="0"/>
              </a:spcAft>
              <a:defRPr/>
            </a:pPr>
            <a:r>
              <a:rPr lang="zh-CN" altLang="en-US" sz="900" dirty="0"/>
              <a:t>现场</a:t>
            </a:r>
          </a:p>
          <a:p>
            <a:pPr algn="ctr" fontAlgn="auto">
              <a:spcBef>
                <a:spcPts val="0"/>
              </a:spcBef>
              <a:spcAft>
                <a:spcPts val="0"/>
              </a:spcAft>
              <a:defRPr/>
            </a:pPr>
            <a:r>
              <a:rPr lang="zh-CN" altLang="en-US" sz="900" dirty="0"/>
              <a:t>检查</a:t>
            </a:r>
          </a:p>
        </p:txBody>
      </p:sp>
      <p:cxnSp>
        <p:nvCxnSpPr>
          <p:cNvPr id="496" name="连接符: 肘形 495"/>
          <p:cNvCxnSpPr>
            <a:endCxn id="490" idx="1"/>
          </p:cNvCxnSpPr>
          <p:nvPr/>
        </p:nvCxnSpPr>
        <p:spPr>
          <a:xfrm flipV="1">
            <a:off x="3810000" y="3024188"/>
            <a:ext cx="198438" cy="15875"/>
          </a:xfrm>
          <a:prstGeom prst="bentConnector3">
            <a:avLst/>
          </a:prstGeom>
          <a:ln>
            <a:tailEnd type="triangle"/>
          </a:ln>
        </p:spPr>
        <p:style>
          <a:lnRef idx="1">
            <a:schemeClr val="accent1"/>
          </a:lnRef>
          <a:fillRef idx="0">
            <a:schemeClr val="accent1"/>
          </a:fillRef>
          <a:effectRef idx="0">
            <a:schemeClr val="accent1"/>
          </a:effectRef>
          <a:fontRef idx="minor">
            <a:schemeClr val="tx1"/>
          </a:fontRef>
        </p:style>
      </p:cxnSp>
      <p:cxnSp>
        <p:nvCxnSpPr>
          <p:cNvPr id="497" name="连接符: 肘形 496"/>
          <p:cNvCxnSpPr>
            <a:stCxn id="490" idx="3"/>
            <a:endCxn id="493" idx="1"/>
          </p:cNvCxnSpPr>
          <p:nvPr/>
        </p:nvCxnSpPr>
        <p:spPr>
          <a:xfrm flipV="1">
            <a:off x="4202113" y="1989138"/>
            <a:ext cx="209550" cy="1036637"/>
          </a:xfrm>
          <a:prstGeom prst="bentConnector3">
            <a:avLst>
              <a:gd name="adj1" fmla="val 50152"/>
            </a:avLst>
          </a:prstGeom>
          <a:ln>
            <a:tailEnd type="triangle"/>
          </a:ln>
        </p:spPr>
        <p:style>
          <a:lnRef idx="1">
            <a:schemeClr val="accent1"/>
          </a:lnRef>
          <a:fillRef idx="0">
            <a:schemeClr val="accent1"/>
          </a:fillRef>
          <a:effectRef idx="0">
            <a:schemeClr val="accent1"/>
          </a:effectRef>
          <a:fontRef idx="minor">
            <a:schemeClr val="tx1"/>
          </a:fontRef>
        </p:style>
      </p:cxnSp>
      <p:cxnSp>
        <p:nvCxnSpPr>
          <p:cNvPr id="498" name="连接符: 肘形 497"/>
          <p:cNvCxnSpPr>
            <a:stCxn id="490" idx="3"/>
            <a:endCxn id="494" idx="1"/>
          </p:cNvCxnSpPr>
          <p:nvPr/>
        </p:nvCxnSpPr>
        <p:spPr>
          <a:xfrm flipV="1">
            <a:off x="4202113" y="2700338"/>
            <a:ext cx="209550" cy="325437"/>
          </a:xfrm>
          <a:prstGeom prst="bentConnector3">
            <a:avLst>
              <a:gd name="adj1" fmla="val 50152"/>
            </a:avLst>
          </a:prstGeom>
          <a:ln>
            <a:tailEnd type="triangle"/>
          </a:ln>
        </p:spPr>
        <p:style>
          <a:lnRef idx="1">
            <a:schemeClr val="accent1"/>
          </a:lnRef>
          <a:fillRef idx="0">
            <a:schemeClr val="accent1"/>
          </a:fillRef>
          <a:effectRef idx="0">
            <a:schemeClr val="accent1"/>
          </a:effectRef>
          <a:fontRef idx="minor">
            <a:schemeClr val="tx1"/>
          </a:fontRef>
        </p:style>
      </p:cxnSp>
      <p:cxnSp>
        <p:nvCxnSpPr>
          <p:cNvPr id="499" name="连接符: 肘形 498"/>
          <p:cNvCxnSpPr>
            <a:stCxn id="490" idx="3"/>
            <a:endCxn id="495" idx="1"/>
          </p:cNvCxnSpPr>
          <p:nvPr/>
        </p:nvCxnSpPr>
        <p:spPr>
          <a:xfrm>
            <a:off x="4202113" y="3025775"/>
            <a:ext cx="209550" cy="717550"/>
          </a:xfrm>
          <a:prstGeom prst="bentConnector3">
            <a:avLst>
              <a:gd name="adj1" fmla="val 50152"/>
            </a:avLst>
          </a:prstGeom>
          <a:ln>
            <a:tailEnd type="triangle"/>
          </a:ln>
        </p:spPr>
        <p:style>
          <a:lnRef idx="1">
            <a:schemeClr val="accent1"/>
          </a:lnRef>
          <a:fillRef idx="0">
            <a:schemeClr val="accent1"/>
          </a:fillRef>
          <a:effectRef idx="0">
            <a:schemeClr val="accent1"/>
          </a:effectRef>
          <a:fontRef idx="minor">
            <a:schemeClr val="tx1"/>
          </a:fontRef>
        </p:style>
      </p:cxnSp>
      <p:sp>
        <p:nvSpPr>
          <p:cNvPr id="500" name="矩形 499"/>
          <p:cNvSpPr/>
          <p:nvPr/>
        </p:nvSpPr>
        <p:spPr>
          <a:xfrm>
            <a:off x="5091113" y="1681163"/>
            <a:ext cx="665162" cy="201612"/>
          </a:xfrm>
          <a:prstGeom prst="rect">
            <a:avLst/>
          </a:prstGeom>
          <a:solidFill>
            <a:srgbClr val="00B0F0"/>
          </a:solidFill>
          <a:ln>
            <a:no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fontAlgn="auto">
              <a:spcBef>
                <a:spcPts val="0"/>
              </a:spcBef>
              <a:spcAft>
                <a:spcPts val="0"/>
              </a:spcAft>
              <a:defRPr/>
            </a:pPr>
            <a:r>
              <a:rPr lang="zh-CN" altLang="en-US" sz="900" dirty="0"/>
              <a:t>证照情况</a:t>
            </a:r>
          </a:p>
        </p:txBody>
      </p:sp>
      <p:sp>
        <p:nvSpPr>
          <p:cNvPr id="501" name="矩形 500"/>
          <p:cNvSpPr/>
          <p:nvPr/>
        </p:nvSpPr>
        <p:spPr>
          <a:xfrm>
            <a:off x="5091113" y="2016125"/>
            <a:ext cx="668337" cy="201613"/>
          </a:xfrm>
          <a:prstGeom prst="rect">
            <a:avLst/>
          </a:prstGeom>
          <a:solidFill>
            <a:srgbClr val="00B0F0"/>
          </a:solidFill>
          <a:ln>
            <a:no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fontAlgn="auto">
              <a:spcBef>
                <a:spcPts val="0"/>
              </a:spcBef>
              <a:spcAft>
                <a:spcPts val="0"/>
              </a:spcAft>
              <a:defRPr/>
            </a:pPr>
            <a:r>
              <a:rPr lang="zh-CN" altLang="en-US" sz="900" dirty="0"/>
              <a:t>人员情况</a:t>
            </a:r>
          </a:p>
        </p:txBody>
      </p:sp>
      <p:sp>
        <p:nvSpPr>
          <p:cNvPr id="502" name="矩形 501"/>
          <p:cNvSpPr/>
          <p:nvPr/>
        </p:nvSpPr>
        <p:spPr>
          <a:xfrm>
            <a:off x="5091113" y="2339975"/>
            <a:ext cx="668337" cy="687388"/>
          </a:xfrm>
          <a:prstGeom prst="rect">
            <a:avLst/>
          </a:prstGeom>
          <a:solidFill>
            <a:srgbClr val="00B0F0"/>
          </a:solidFill>
          <a:ln>
            <a:no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fontAlgn="auto">
              <a:spcBef>
                <a:spcPts val="0"/>
              </a:spcBef>
              <a:spcAft>
                <a:spcPts val="0"/>
              </a:spcAft>
              <a:defRPr/>
            </a:pPr>
            <a:r>
              <a:rPr lang="zh-CN" altLang="en-US" sz="900" dirty="0"/>
              <a:t>注册证书“挂证”违法违规行为</a:t>
            </a:r>
          </a:p>
        </p:txBody>
      </p:sp>
      <p:sp>
        <p:nvSpPr>
          <p:cNvPr id="503" name="矩形 502"/>
          <p:cNvSpPr/>
          <p:nvPr/>
        </p:nvSpPr>
        <p:spPr>
          <a:xfrm>
            <a:off x="5091113" y="3136900"/>
            <a:ext cx="668337" cy="687388"/>
          </a:xfrm>
          <a:prstGeom prst="rect">
            <a:avLst/>
          </a:prstGeom>
          <a:solidFill>
            <a:srgbClr val="00B0F0"/>
          </a:solidFill>
          <a:ln>
            <a:no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fontAlgn="auto">
              <a:spcBef>
                <a:spcPts val="0"/>
              </a:spcBef>
              <a:spcAft>
                <a:spcPts val="0"/>
              </a:spcAft>
              <a:defRPr/>
            </a:pPr>
            <a:r>
              <a:rPr lang="zh-CN" altLang="en-US" sz="900" dirty="0"/>
              <a:t>是否按时如实报送建筑业统计报表</a:t>
            </a:r>
          </a:p>
        </p:txBody>
      </p:sp>
      <p:sp>
        <p:nvSpPr>
          <p:cNvPr id="504" name="矩形 503"/>
          <p:cNvSpPr/>
          <p:nvPr/>
        </p:nvSpPr>
        <p:spPr>
          <a:xfrm>
            <a:off x="5091113" y="3954463"/>
            <a:ext cx="668337" cy="377825"/>
          </a:xfrm>
          <a:prstGeom prst="rect">
            <a:avLst/>
          </a:prstGeom>
          <a:solidFill>
            <a:srgbClr val="00B0F0"/>
          </a:solidFill>
          <a:ln>
            <a:no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fontAlgn="auto">
              <a:spcBef>
                <a:spcPts val="0"/>
              </a:spcBef>
              <a:spcAft>
                <a:spcPts val="0"/>
              </a:spcAft>
              <a:defRPr/>
            </a:pPr>
            <a:r>
              <a:rPr lang="zh-CN" altLang="en-US" sz="900" dirty="0"/>
              <a:t>重点核查问题</a:t>
            </a:r>
          </a:p>
        </p:txBody>
      </p:sp>
      <p:sp>
        <p:nvSpPr>
          <p:cNvPr id="505" name="矩形 504"/>
          <p:cNvSpPr/>
          <p:nvPr/>
        </p:nvSpPr>
        <p:spPr>
          <a:xfrm>
            <a:off x="5951538" y="1681163"/>
            <a:ext cx="292100" cy="1571625"/>
          </a:xfrm>
          <a:prstGeom prst="rect">
            <a:avLst/>
          </a:prstGeom>
          <a:solidFill>
            <a:srgbClr val="00B0F0"/>
          </a:solidFill>
          <a:ln>
            <a:noFill/>
          </a:ln>
        </p:spPr>
        <p:style>
          <a:lnRef idx="2">
            <a:schemeClr val="accent1">
              <a:shade val="50000"/>
            </a:schemeClr>
          </a:lnRef>
          <a:fillRef idx="1">
            <a:schemeClr val="accent1"/>
          </a:fillRef>
          <a:effectRef idx="0">
            <a:schemeClr val="accent1"/>
          </a:effectRef>
          <a:fontRef idx="minor">
            <a:schemeClr val="lt1"/>
          </a:fontRef>
        </p:style>
        <p:txBody>
          <a:bodyPr vert="eaVert" anchor="ctr"/>
          <a:lstStyle/>
          <a:p>
            <a:pPr algn="ctr" fontAlgn="auto">
              <a:spcBef>
                <a:spcPts val="0"/>
              </a:spcBef>
              <a:spcAft>
                <a:spcPts val="0"/>
              </a:spcAft>
              <a:defRPr/>
            </a:pPr>
            <a:r>
              <a:rPr lang="zh-CN" altLang="en-US" sz="900" dirty="0"/>
              <a:t>填写</a:t>
            </a:r>
            <a:r>
              <a:rPr lang="en-US" altLang="zh-CN" sz="900" dirty="0"/>
              <a:t>《</a:t>
            </a:r>
            <a:r>
              <a:rPr lang="zh-CN" altLang="en-US" sz="900" dirty="0"/>
              <a:t>建筑业企业动态核查表</a:t>
            </a:r>
            <a:r>
              <a:rPr lang="en-US" altLang="zh-CN" sz="900" dirty="0"/>
              <a:t>》</a:t>
            </a:r>
            <a:endParaRPr lang="zh-CN" altLang="en-US" sz="900" dirty="0"/>
          </a:p>
        </p:txBody>
      </p:sp>
      <p:cxnSp>
        <p:nvCxnSpPr>
          <p:cNvPr id="506" name="连接符: 肘形 505"/>
          <p:cNvCxnSpPr>
            <a:stCxn id="493" idx="3"/>
            <a:endCxn id="502" idx="1"/>
          </p:cNvCxnSpPr>
          <p:nvPr/>
        </p:nvCxnSpPr>
        <p:spPr>
          <a:xfrm>
            <a:off x="4605338" y="1989138"/>
            <a:ext cx="485775" cy="708025"/>
          </a:xfrm>
          <a:prstGeom prst="bentConnector3">
            <a:avLst>
              <a:gd name="adj1" fmla="val 50000"/>
            </a:avLst>
          </a:prstGeom>
        </p:spPr>
        <p:style>
          <a:lnRef idx="1">
            <a:schemeClr val="accent1"/>
          </a:lnRef>
          <a:fillRef idx="0">
            <a:schemeClr val="accent1"/>
          </a:fillRef>
          <a:effectRef idx="0">
            <a:schemeClr val="accent1"/>
          </a:effectRef>
          <a:fontRef idx="minor">
            <a:schemeClr val="tx1"/>
          </a:fontRef>
        </p:style>
      </p:cxnSp>
      <p:cxnSp>
        <p:nvCxnSpPr>
          <p:cNvPr id="507" name="连接符: 肘形 506"/>
          <p:cNvCxnSpPr>
            <a:stCxn id="494" idx="3"/>
            <a:endCxn id="502" idx="1"/>
          </p:cNvCxnSpPr>
          <p:nvPr/>
        </p:nvCxnSpPr>
        <p:spPr>
          <a:xfrm flipV="1">
            <a:off x="4605338" y="2697163"/>
            <a:ext cx="485775" cy="3175"/>
          </a:xfrm>
          <a:prstGeom prst="bentConnector3">
            <a:avLst>
              <a:gd name="adj1" fmla="val 50000"/>
            </a:avLst>
          </a:prstGeom>
        </p:spPr>
        <p:style>
          <a:lnRef idx="1">
            <a:schemeClr val="accent1"/>
          </a:lnRef>
          <a:fillRef idx="0">
            <a:schemeClr val="accent1"/>
          </a:fillRef>
          <a:effectRef idx="0">
            <a:schemeClr val="accent1"/>
          </a:effectRef>
          <a:fontRef idx="minor">
            <a:schemeClr val="tx1"/>
          </a:fontRef>
        </p:style>
      </p:cxnSp>
      <p:cxnSp>
        <p:nvCxnSpPr>
          <p:cNvPr id="508" name="连接符: 肘形 507"/>
          <p:cNvCxnSpPr>
            <a:stCxn id="495" idx="3"/>
            <a:endCxn id="502" idx="1"/>
          </p:cNvCxnSpPr>
          <p:nvPr/>
        </p:nvCxnSpPr>
        <p:spPr>
          <a:xfrm flipV="1">
            <a:off x="4605338" y="2697163"/>
            <a:ext cx="485775" cy="1046162"/>
          </a:xfrm>
          <a:prstGeom prst="bentConnector3">
            <a:avLst>
              <a:gd name="adj1" fmla="val 50000"/>
            </a:avLst>
          </a:prstGeom>
        </p:spPr>
        <p:style>
          <a:lnRef idx="1">
            <a:schemeClr val="accent1"/>
          </a:lnRef>
          <a:fillRef idx="0">
            <a:schemeClr val="accent1"/>
          </a:fillRef>
          <a:effectRef idx="0">
            <a:schemeClr val="accent1"/>
          </a:effectRef>
          <a:fontRef idx="minor">
            <a:schemeClr val="tx1"/>
          </a:fontRef>
        </p:style>
      </p:cxnSp>
      <p:sp>
        <p:nvSpPr>
          <p:cNvPr id="509" name="矩形 508"/>
          <p:cNvSpPr/>
          <p:nvPr/>
        </p:nvSpPr>
        <p:spPr>
          <a:xfrm>
            <a:off x="4718050" y="2392363"/>
            <a:ext cx="193675" cy="588962"/>
          </a:xfrm>
          <a:prstGeom prst="rect">
            <a:avLst/>
          </a:prstGeom>
          <a:noFill/>
          <a:ln>
            <a:noFill/>
          </a:ln>
        </p:spPr>
        <p:style>
          <a:lnRef idx="2">
            <a:schemeClr val="accent1">
              <a:shade val="50000"/>
            </a:schemeClr>
          </a:lnRef>
          <a:fillRef idx="1">
            <a:schemeClr val="accent1"/>
          </a:fillRef>
          <a:effectRef idx="0">
            <a:schemeClr val="accent1"/>
          </a:effectRef>
          <a:fontRef idx="minor">
            <a:schemeClr val="lt1"/>
          </a:fontRef>
        </p:style>
        <p:txBody>
          <a:bodyPr vert="eaVert" anchor="ctr"/>
          <a:lstStyle/>
          <a:p>
            <a:pPr algn="ctr" fontAlgn="auto">
              <a:spcBef>
                <a:spcPts val="0"/>
              </a:spcBef>
              <a:spcAft>
                <a:spcPts val="0"/>
              </a:spcAft>
              <a:defRPr/>
            </a:pPr>
            <a:r>
              <a:rPr lang="zh-CN" altLang="en-US" sz="900" dirty="0">
                <a:solidFill>
                  <a:schemeClr val="tx1"/>
                </a:solidFill>
              </a:rPr>
              <a:t>实地核查</a:t>
            </a:r>
          </a:p>
        </p:txBody>
      </p:sp>
      <p:cxnSp>
        <p:nvCxnSpPr>
          <p:cNvPr id="510" name="连接符: 肘形 509"/>
          <p:cNvCxnSpPr>
            <a:stCxn id="500" idx="1"/>
            <a:endCxn id="509" idx="3"/>
          </p:cNvCxnSpPr>
          <p:nvPr/>
        </p:nvCxnSpPr>
        <p:spPr>
          <a:xfrm rot="10800000" flipV="1">
            <a:off x="4911725" y="1795463"/>
            <a:ext cx="179388" cy="904875"/>
          </a:xfrm>
          <a:prstGeom prst="bentConnector3">
            <a:avLst>
              <a:gd name="adj1" fmla="val 49822"/>
            </a:avLst>
          </a:prstGeom>
        </p:spPr>
        <p:style>
          <a:lnRef idx="1">
            <a:schemeClr val="accent1"/>
          </a:lnRef>
          <a:fillRef idx="0">
            <a:schemeClr val="accent1"/>
          </a:fillRef>
          <a:effectRef idx="0">
            <a:schemeClr val="accent1"/>
          </a:effectRef>
          <a:fontRef idx="minor">
            <a:schemeClr val="tx1"/>
          </a:fontRef>
        </p:style>
      </p:cxnSp>
      <p:cxnSp>
        <p:nvCxnSpPr>
          <p:cNvPr id="511" name="连接符: 肘形 510"/>
          <p:cNvCxnSpPr>
            <a:stCxn id="501" idx="1"/>
            <a:endCxn id="509" idx="3"/>
          </p:cNvCxnSpPr>
          <p:nvPr/>
        </p:nvCxnSpPr>
        <p:spPr>
          <a:xfrm rot="10800000" flipV="1">
            <a:off x="4911725" y="2130425"/>
            <a:ext cx="179388" cy="569913"/>
          </a:xfrm>
          <a:prstGeom prst="bentConnector3">
            <a:avLst>
              <a:gd name="adj1" fmla="val 49822"/>
            </a:avLst>
          </a:prstGeom>
        </p:spPr>
        <p:style>
          <a:lnRef idx="1">
            <a:schemeClr val="accent1"/>
          </a:lnRef>
          <a:fillRef idx="0">
            <a:schemeClr val="accent1"/>
          </a:fillRef>
          <a:effectRef idx="0">
            <a:schemeClr val="accent1"/>
          </a:effectRef>
          <a:fontRef idx="minor">
            <a:schemeClr val="tx1"/>
          </a:fontRef>
        </p:style>
      </p:cxnSp>
      <p:cxnSp>
        <p:nvCxnSpPr>
          <p:cNvPr id="512" name="连接符: 肘形 511"/>
          <p:cNvCxnSpPr>
            <a:stCxn id="503" idx="1"/>
            <a:endCxn id="509" idx="3"/>
          </p:cNvCxnSpPr>
          <p:nvPr/>
        </p:nvCxnSpPr>
        <p:spPr>
          <a:xfrm rot="10800000">
            <a:off x="4911725" y="2700338"/>
            <a:ext cx="179388" cy="793750"/>
          </a:xfrm>
          <a:prstGeom prst="bentConnector3">
            <a:avLst>
              <a:gd name="adj1" fmla="val 49822"/>
            </a:avLst>
          </a:prstGeom>
        </p:spPr>
        <p:style>
          <a:lnRef idx="1">
            <a:schemeClr val="accent1"/>
          </a:lnRef>
          <a:fillRef idx="0">
            <a:schemeClr val="accent1"/>
          </a:fillRef>
          <a:effectRef idx="0">
            <a:schemeClr val="accent1"/>
          </a:effectRef>
          <a:fontRef idx="minor">
            <a:schemeClr val="tx1"/>
          </a:fontRef>
        </p:style>
      </p:cxnSp>
      <p:cxnSp>
        <p:nvCxnSpPr>
          <p:cNvPr id="513" name="连接符: 肘形 512"/>
          <p:cNvCxnSpPr>
            <a:stCxn id="504" idx="1"/>
            <a:endCxn id="509" idx="3"/>
          </p:cNvCxnSpPr>
          <p:nvPr/>
        </p:nvCxnSpPr>
        <p:spPr>
          <a:xfrm rot="10800000">
            <a:off x="4911725" y="2700338"/>
            <a:ext cx="179388" cy="1457325"/>
          </a:xfrm>
          <a:prstGeom prst="bentConnector3">
            <a:avLst>
              <a:gd name="adj1" fmla="val 49822"/>
            </a:avLst>
          </a:prstGeom>
        </p:spPr>
        <p:style>
          <a:lnRef idx="1">
            <a:schemeClr val="accent1"/>
          </a:lnRef>
          <a:fillRef idx="0">
            <a:schemeClr val="accent1"/>
          </a:fillRef>
          <a:effectRef idx="0">
            <a:schemeClr val="accent1"/>
          </a:effectRef>
          <a:fontRef idx="minor">
            <a:schemeClr val="tx1"/>
          </a:fontRef>
        </p:style>
      </p:cxnSp>
      <p:sp>
        <p:nvSpPr>
          <p:cNvPr id="514" name="矩形 513"/>
          <p:cNvSpPr/>
          <p:nvPr/>
        </p:nvSpPr>
        <p:spPr>
          <a:xfrm>
            <a:off x="5951538" y="3376613"/>
            <a:ext cx="292100" cy="955675"/>
          </a:xfrm>
          <a:prstGeom prst="rect">
            <a:avLst/>
          </a:prstGeom>
          <a:solidFill>
            <a:srgbClr val="00B0F0"/>
          </a:solidFill>
          <a:ln>
            <a:noFill/>
          </a:ln>
        </p:spPr>
        <p:style>
          <a:lnRef idx="2">
            <a:schemeClr val="accent1">
              <a:shade val="50000"/>
            </a:schemeClr>
          </a:lnRef>
          <a:fillRef idx="1">
            <a:schemeClr val="accent1"/>
          </a:fillRef>
          <a:effectRef idx="0">
            <a:schemeClr val="accent1"/>
          </a:effectRef>
          <a:fontRef idx="minor">
            <a:schemeClr val="lt1"/>
          </a:fontRef>
        </p:style>
        <p:txBody>
          <a:bodyPr vert="eaVert" anchor="ctr"/>
          <a:lstStyle/>
          <a:p>
            <a:pPr fontAlgn="auto">
              <a:spcBef>
                <a:spcPts val="0"/>
              </a:spcBef>
              <a:spcAft>
                <a:spcPts val="0"/>
              </a:spcAft>
              <a:defRPr/>
            </a:pPr>
            <a:r>
              <a:rPr lang="zh-CN" altLang="en-US" sz="900" dirty="0"/>
              <a:t>填写</a:t>
            </a:r>
            <a:r>
              <a:rPr lang="en-US" altLang="zh-CN" sz="900" dirty="0"/>
              <a:t>《</a:t>
            </a:r>
            <a:r>
              <a:rPr lang="zh-CN" altLang="en-US" sz="900" dirty="0"/>
              <a:t>调查问卷</a:t>
            </a:r>
            <a:r>
              <a:rPr lang="en-US" altLang="zh-CN" sz="900" dirty="0"/>
              <a:t>》</a:t>
            </a:r>
            <a:endParaRPr lang="zh-CN" altLang="en-US" sz="900" dirty="0"/>
          </a:p>
        </p:txBody>
      </p:sp>
      <p:cxnSp>
        <p:nvCxnSpPr>
          <p:cNvPr id="515" name="直接连接符 514"/>
          <p:cNvCxnSpPr>
            <a:stCxn id="505" idx="2"/>
            <a:endCxn id="514" idx="0"/>
          </p:cNvCxnSpPr>
          <p:nvPr/>
        </p:nvCxnSpPr>
        <p:spPr>
          <a:xfrm>
            <a:off x="6097588" y="3265488"/>
            <a:ext cx="0" cy="125412"/>
          </a:xfrm>
          <a:prstGeom prst="line">
            <a:avLst/>
          </a:prstGeom>
        </p:spPr>
        <p:style>
          <a:lnRef idx="1">
            <a:schemeClr val="accent1"/>
          </a:lnRef>
          <a:fillRef idx="0">
            <a:schemeClr val="accent1"/>
          </a:fillRef>
          <a:effectRef idx="0">
            <a:schemeClr val="accent1"/>
          </a:effectRef>
          <a:fontRef idx="minor">
            <a:schemeClr val="tx1"/>
          </a:fontRef>
        </p:style>
      </p:cxnSp>
      <p:cxnSp>
        <p:nvCxnSpPr>
          <p:cNvPr id="516" name="连接符: 肘形 515"/>
          <p:cNvCxnSpPr>
            <a:stCxn id="500" idx="3"/>
            <a:endCxn id="505" idx="1"/>
          </p:cNvCxnSpPr>
          <p:nvPr/>
        </p:nvCxnSpPr>
        <p:spPr>
          <a:xfrm>
            <a:off x="5756275" y="1795463"/>
            <a:ext cx="195263" cy="684212"/>
          </a:xfrm>
          <a:prstGeom prst="bentConnector3">
            <a:avLst>
              <a:gd name="adj1" fmla="val 50163"/>
            </a:avLst>
          </a:prstGeom>
          <a:ln>
            <a:tailEnd type="triangle"/>
          </a:ln>
        </p:spPr>
        <p:style>
          <a:lnRef idx="1">
            <a:schemeClr val="accent1"/>
          </a:lnRef>
          <a:fillRef idx="0">
            <a:schemeClr val="accent1"/>
          </a:fillRef>
          <a:effectRef idx="0">
            <a:schemeClr val="accent1"/>
          </a:effectRef>
          <a:fontRef idx="minor">
            <a:schemeClr val="tx1"/>
          </a:fontRef>
        </p:style>
      </p:cxnSp>
      <p:cxnSp>
        <p:nvCxnSpPr>
          <p:cNvPr id="517" name="连接符: 肘形 516"/>
          <p:cNvCxnSpPr>
            <a:stCxn id="501" idx="3"/>
            <a:endCxn id="505" idx="1"/>
          </p:cNvCxnSpPr>
          <p:nvPr/>
        </p:nvCxnSpPr>
        <p:spPr>
          <a:xfrm>
            <a:off x="5759450" y="2130425"/>
            <a:ext cx="192088" cy="349250"/>
          </a:xfrm>
          <a:prstGeom prst="bentConnector3">
            <a:avLst>
              <a:gd name="adj1" fmla="val 50000"/>
            </a:avLst>
          </a:prstGeom>
          <a:ln>
            <a:tailEnd type="triangle"/>
          </a:ln>
        </p:spPr>
        <p:style>
          <a:lnRef idx="1">
            <a:schemeClr val="accent1"/>
          </a:lnRef>
          <a:fillRef idx="0">
            <a:schemeClr val="accent1"/>
          </a:fillRef>
          <a:effectRef idx="0">
            <a:schemeClr val="accent1"/>
          </a:effectRef>
          <a:fontRef idx="minor">
            <a:schemeClr val="tx1"/>
          </a:fontRef>
        </p:style>
      </p:cxnSp>
      <p:cxnSp>
        <p:nvCxnSpPr>
          <p:cNvPr id="518" name="连接符: 肘形 517"/>
          <p:cNvCxnSpPr>
            <a:stCxn id="502" idx="3"/>
            <a:endCxn id="505" idx="1"/>
          </p:cNvCxnSpPr>
          <p:nvPr/>
        </p:nvCxnSpPr>
        <p:spPr>
          <a:xfrm flipV="1">
            <a:off x="5759450" y="2479675"/>
            <a:ext cx="192088" cy="217488"/>
          </a:xfrm>
          <a:prstGeom prst="bentConnector3">
            <a:avLst>
              <a:gd name="adj1" fmla="val 50000"/>
            </a:avLst>
          </a:prstGeom>
          <a:ln>
            <a:tailEnd type="triangle"/>
          </a:ln>
        </p:spPr>
        <p:style>
          <a:lnRef idx="1">
            <a:schemeClr val="accent1"/>
          </a:lnRef>
          <a:fillRef idx="0">
            <a:schemeClr val="accent1"/>
          </a:fillRef>
          <a:effectRef idx="0">
            <a:schemeClr val="accent1"/>
          </a:effectRef>
          <a:fontRef idx="minor">
            <a:schemeClr val="tx1"/>
          </a:fontRef>
        </p:style>
      </p:cxnSp>
      <p:cxnSp>
        <p:nvCxnSpPr>
          <p:cNvPr id="519" name="连接符: 肘形 518"/>
          <p:cNvCxnSpPr>
            <a:stCxn id="503" idx="3"/>
            <a:endCxn id="505" idx="1"/>
          </p:cNvCxnSpPr>
          <p:nvPr/>
        </p:nvCxnSpPr>
        <p:spPr>
          <a:xfrm flipV="1">
            <a:off x="5759450" y="2479675"/>
            <a:ext cx="192088" cy="1014413"/>
          </a:xfrm>
          <a:prstGeom prst="bentConnector3">
            <a:avLst>
              <a:gd name="adj1" fmla="val 50000"/>
            </a:avLst>
          </a:prstGeom>
          <a:ln>
            <a:tailEnd type="triangle"/>
          </a:ln>
        </p:spPr>
        <p:style>
          <a:lnRef idx="1">
            <a:schemeClr val="accent1"/>
          </a:lnRef>
          <a:fillRef idx="0">
            <a:schemeClr val="accent1"/>
          </a:fillRef>
          <a:effectRef idx="0">
            <a:schemeClr val="accent1"/>
          </a:effectRef>
          <a:fontRef idx="minor">
            <a:schemeClr val="tx1"/>
          </a:fontRef>
        </p:style>
      </p:cxnSp>
      <p:cxnSp>
        <p:nvCxnSpPr>
          <p:cNvPr id="520" name="连接符: 肘形 519"/>
          <p:cNvCxnSpPr>
            <a:stCxn id="504" idx="3"/>
            <a:endCxn id="505" idx="1"/>
          </p:cNvCxnSpPr>
          <p:nvPr/>
        </p:nvCxnSpPr>
        <p:spPr>
          <a:xfrm flipV="1">
            <a:off x="5759450" y="2479675"/>
            <a:ext cx="192088" cy="1677988"/>
          </a:xfrm>
          <a:prstGeom prst="bentConnector3">
            <a:avLst>
              <a:gd name="adj1" fmla="val 50000"/>
            </a:avLst>
          </a:prstGeom>
          <a:ln>
            <a:tailEnd type="triangle"/>
          </a:ln>
        </p:spPr>
        <p:style>
          <a:lnRef idx="1">
            <a:schemeClr val="accent1"/>
          </a:lnRef>
          <a:fillRef idx="0">
            <a:schemeClr val="accent1"/>
          </a:fillRef>
          <a:effectRef idx="0">
            <a:schemeClr val="accent1"/>
          </a:effectRef>
          <a:fontRef idx="minor">
            <a:schemeClr val="tx1"/>
          </a:fontRef>
        </p:style>
      </p:cxnSp>
      <p:sp>
        <p:nvSpPr>
          <p:cNvPr id="522" name="矩形 521"/>
          <p:cNvSpPr/>
          <p:nvPr/>
        </p:nvSpPr>
        <p:spPr>
          <a:xfrm>
            <a:off x="6427788" y="4051300"/>
            <a:ext cx="1254125" cy="280988"/>
          </a:xfrm>
          <a:prstGeom prst="rect">
            <a:avLst/>
          </a:prstGeom>
          <a:solidFill>
            <a:srgbClr val="00B0F0"/>
          </a:solidFill>
          <a:ln>
            <a:no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fontAlgn="auto">
              <a:spcBef>
                <a:spcPts val="0"/>
              </a:spcBef>
              <a:spcAft>
                <a:spcPts val="0"/>
              </a:spcAft>
              <a:defRPr/>
            </a:pPr>
            <a:r>
              <a:rPr lang="zh-CN" altLang="en-US" sz="900" dirty="0"/>
              <a:t>产值统计数据造假</a:t>
            </a:r>
          </a:p>
        </p:txBody>
      </p:sp>
      <p:sp>
        <p:nvSpPr>
          <p:cNvPr id="523" name="矩形 522"/>
          <p:cNvSpPr/>
          <p:nvPr/>
        </p:nvSpPr>
        <p:spPr>
          <a:xfrm>
            <a:off x="6427788" y="1676400"/>
            <a:ext cx="1254125" cy="439738"/>
          </a:xfrm>
          <a:prstGeom prst="rect">
            <a:avLst/>
          </a:prstGeom>
          <a:solidFill>
            <a:srgbClr val="00B0F0"/>
          </a:solidFill>
          <a:ln>
            <a:no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fontAlgn="auto">
              <a:spcBef>
                <a:spcPts val="0"/>
              </a:spcBef>
              <a:spcAft>
                <a:spcPts val="0"/>
              </a:spcAft>
              <a:defRPr/>
            </a:pPr>
            <a:r>
              <a:rPr lang="zh-CN" altLang="en-US" sz="900" dirty="0"/>
              <a:t>符合资质标准，无违法违规问题的，结束核查程序</a:t>
            </a:r>
          </a:p>
        </p:txBody>
      </p:sp>
      <p:sp>
        <p:nvSpPr>
          <p:cNvPr id="525" name="矩形 524"/>
          <p:cNvSpPr/>
          <p:nvPr/>
        </p:nvSpPr>
        <p:spPr>
          <a:xfrm>
            <a:off x="6427788" y="2212975"/>
            <a:ext cx="1254125" cy="439738"/>
          </a:xfrm>
          <a:prstGeom prst="rect">
            <a:avLst/>
          </a:prstGeom>
          <a:solidFill>
            <a:srgbClr val="00B0F0"/>
          </a:solidFill>
          <a:ln>
            <a:no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fontAlgn="auto">
              <a:spcBef>
                <a:spcPts val="0"/>
              </a:spcBef>
              <a:spcAft>
                <a:spcPts val="0"/>
              </a:spcAft>
              <a:defRPr/>
            </a:pPr>
            <a:r>
              <a:rPr lang="zh-CN" altLang="en-US" sz="900" dirty="0"/>
              <a:t>不符合资质标准，存在一般性问题的，限期整改</a:t>
            </a:r>
          </a:p>
        </p:txBody>
      </p:sp>
      <p:sp>
        <p:nvSpPr>
          <p:cNvPr id="526" name="矩形 525"/>
          <p:cNvSpPr/>
          <p:nvPr/>
        </p:nvSpPr>
        <p:spPr>
          <a:xfrm>
            <a:off x="6427788" y="2747963"/>
            <a:ext cx="1254125" cy="441325"/>
          </a:xfrm>
          <a:prstGeom prst="rect">
            <a:avLst/>
          </a:prstGeom>
          <a:solidFill>
            <a:srgbClr val="00B0F0"/>
          </a:solidFill>
          <a:ln>
            <a:no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fontAlgn="auto">
              <a:spcBef>
                <a:spcPts val="0"/>
              </a:spcBef>
              <a:spcAft>
                <a:spcPts val="0"/>
              </a:spcAft>
              <a:defRPr/>
            </a:pPr>
            <a:r>
              <a:rPr lang="zh-CN" altLang="en-US" sz="900" dirty="0"/>
              <a:t>不符合资质标准，存在弄虚作假骗取资质证书问题的</a:t>
            </a:r>
          </a:p>
        </p:txBody>
      </p:sp>
      <p:sp>
        <p:nvSpPr>
          <p:cNvPr id="527" name="矩形 526"/>
          <p:cNvSpPr/>
          <p:nvPr/>
        </p:nvSpPr>
        <p:spPr>
          <a:xfrm>
            <a:off x="6427788" y="3284538"/>
            <a:ext cx="1254125" cy="669925"/>
          </a:xfrm>
          <a:prstGeom prst="rect">
            <a:avLst/>
          </a:prstGeom>
          <a:solidFill>
            <a:srgbClr val="00B0F0"/>
          </a:solidFill>
          <a:ln>
            <a:no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fontAlgn="auto">
              <a:spcBef>
                <a:spcPts val="0"/>
              </a:spcBef>
              <a:spcAft>
                <a:spcPts val="0"/>
              </a:spcAft>
              <a:defRPr/>
            </a:pPr>
            <a:r>
              <a:rPr lang="zh-CN" altLang="en-US" sz="900" dirty="0"/>
              <a:t>不符合资质标准，存在非法出租、出借或非法转让资质、资格证书（印章）的</a:t>
            </a:r>
          </a:p>
        </p:txBody>
      </p:sp>
      <p:cxnSp>
        <p:nvCxnSpPr>
          <p:cNvPr id="528" name="连接符: 肘形 527"/>
          <p:cNvCxnSpPr>
            <a:stCxn id="505" idx="3"/>
            <a:endCxn id="523" idx="1"/>
          </p:cNvCxnSpPr>
          <p:nvPr/>
        </p:nvCxnSpPr>
        <p:spPr>
          <a:xfrm flipV="1">
            <a:off x="6243638" y="1909763"/>
            <a:ext cx="184150" cy="569912"/>
          </a:xfrm>
          <a:prstGeom prst="bentConnector3">
            <a:avLst>
              <a:gd name="adj1" fmla="val 50173"/>
            </a:avLst>
          </a:prstGeom>
          <a:ln>
            <a:tailEnd type="triangle"/>
          </a:ln>
        </p:spPr>
        <p:style>
          <a:lnRef idx="1">
            <a:schemeClr val="accent1"/>
          </a:lnRef>
          <a:fillRef idx="0">
            <a:schemeClr val="accent1"/>
          </a:fillRef>
          <a:effectRef idx="0">
            <a:schemeClr val="accent1"/>
          </a:effectRef>
          <a:fontRef idx="minor">
            <a:schemeClr val="tx1"/>
          </a:fontRef>
        </p:style>
      </p:cxnSp>
      <p:cxnSp>
        <p:nvCxnSpPr>
          <p:cNvPr id="529" name="连接符: 肘形 528"/>
          <p:cNvCxnSpPr>
            <a:stCxn id="505" idx="3"/>
            <a:endCxn id="525" idx="1"/>
          </p:cNvCxnSpPr>
          <p:nvPr/>
        </p:nvCxnSpPr>
        <p:spPr>
          <a:xfrm flipV="1">
            <a:off x="6243638" y="2446338"/>
            <a:ext cx="184150" cy="33337"/>
          </a:xfrm>
          <a:prstGeom prst="bentConnector3">
            <a:avLst>
              <a:gd name="adj1" fmla="val 50173"/>
            </a:avLst>
          </a:prstGeom>
          <a:ln>
            <a:tailEnd type="triangle"/>
          </a:ln>
        </p:spPr>
        <p:style>
          <a:lnRef idx="1">
            <a:schemeClr val="accent1"/>
          </a:lnRef>
          <a:fillRef idx="0">
            <a:schemeClr val="accent1"/>
          </a:fillRef>
          <a:effectRef idx="0">
            <a:schemeClr val="accent1"/>
          </a:effectRef>
          <a:fontRef idx="minor">
            <a:schemeClr val="tx1"/>
          </a:fontRef>
        </p:style>
      </p:cxnSp>
      <p:cxnSp>
        <p:nvCxnSpPr>
          <p:cNvPr id="531" name="连接符: 肘形 530"/>
          <p:cNvCxnSpPr>
            <a:stCxn id="505" idx="3"/>
            <a:endCxn id="526" idx="1"/>
          </p:cNvCxnSpPr>
          <p:nvPr/>
        </p:nvCxnSpPr>
        <p:spPr>
          <a:xfrm>
            <a:off x="6243638" y="2479675"/>
            <a:ext cx="184150" cy="501650"/>
          </a:xfrm>
          <a:prstGeom prst="bentConnector3">
            <a:avLst>
              <a:gd name="adj1" fmla="val 50173"/>
            </a:avLst>
          </a:prstGeom>
          <a:ln>
            <a:tailEnd type="triangle"/>
          </a:ln>
        </p:spPr>
        <p:style>
          <a:lnRef idx="1">
            <a:schemeClr val="accent1"/>
          </a:lnRef>
          <a:fillRef idx="0">
            <a:schemeClr val="accent1"/>
          </a:fillRef>
          <a:effectRef idx="0">
            <a:schemeClr val="accent1"/>
          </a:effectRef>
          <a:fontRef idx="minor">
            <a:schemeClr val="tx1"/>
          </a:fontRef>
        </p:style>
      </p:cxnSp>
      <p:cxnSp>
        <p:nvCxnSpPr>
          <p:cNvPr id="533" name="连接符: 肘形 532"/>
          <p:cNvCxnSpPr>
            <a:stCxn id="505" idx="3"/>
            <a:endCxn id="527" idx="1"/>
          </p:cNvCxnSpPr>
          <p:nvPr/>
        </p:nvCxnSpPr>
        <p:spPr>
          <a:xfrm>
            <a:off x="6243638" y="2479675"/>
            <a:ext cx="184150" cy="1152525"/>
          </a:xfrm>
          <a:prstGeom prst="bentConnector3">
            <a:avLst>
              <a:gd name="adj1" fmla="val 50173"/>
            </a:avLst>
          </a:prstGeom>
          <a:ln>
            <a:tailEnd type="triangle"/>
          </a:ln>
        </p:spPr>
        <p:style>
          <a:lnRef idx="1">
            <a:schemeClr val="accent1"/>
          </a:lnRef>
          <a:fillRef idx="0">
            <a:schemeClr val="accent1"/>
          </a:fillRef>
          <a:effectRef idx="0">
            <a:schemeClr val="accent1"/>
          </a:effectRef>
          <a:fontRef idx="minor">
            <a:schemeClr val="tx1"/>
          </a:fontRef>
        </p:style>
      </p:cxnSp>
      <p:cxnSp>
        <p:nvCxnSpPr>
          <p:cNvPr id="535" name="连接符: 肘形 534"/>
          <p:cNvCxnSpPr>
            <a:stCxn id="505" idx="3"/>
            <a:endCxn id="522" idx="1"/>
          </p:cNvCxnSpPr>
          <p:nvPr/>
        </p:nvCxnSpPr>
        <p:spPr>
          <a:xfrm>
            <a:off x="6243638" y="2479675"/>
            <a:ext cx="184150" cy="1725613"/>
          </a:xfrm>
          <a:prstGeom prst="bentConnector3">
            <a:avLst>
              <a:gd name="adj1" fmla="val 50173"/>
            </a:avLst>
          </a:prstGeom>
          <a:ln>
            <a:tailEnd type="triangle"/>
          </a:ln>
        </p:spPr>
        <p:style>
          <a:lnRef idx="1">
            <a:schemeClr val="accent1"/>
          </a:lnRef>
          <a:fillRef idx="0">
            <a:schemeClr val="accent1"/>
          </a:fillRef>
          <a:effectRef idx="0">
            <a:schemeClr val="accent1"/>
          </a:effectRef>
          <a:fontRef idx="minor">
            <a:schemeClr val="tx1"/>
          </a:fontRef>
        </p:style>
      </p:cxnSp>
      <p:sp>
        <p:nvSpPr>
          <p:cNvPr id="537" name="矩形 536"/>
          <p:cNvSpPr/>
          <p:nvPr/>
        </p:nvSpPr>
        <p:spPr>
          <a:xfrm>
            <a:off x="7937500" y="1681163"/>
            <a:ext cx="341313" cy="965200"/>
          </a:xfrm>
          <a:prstGeom prst="rect">
            <a:avLst/>
          </a:prstGeom>
          <a:solidFill>
            <a:srgbClr val="00B0F0"/>
          </a:solidFill>
          <a:ln>
            <a:noFill/>
          </a:ln>
        </p:spPr>
        <p:style>
          <a:lnRef idx="2">
            <a:schemeClr val="accent1">
              <a:shade val="50000"/>
            </a:schemeClr>
          </a:lnRef>
          <a:fillRef idx="1">
            <a:schemeClr val="accent1"/>
          </a:fillRef>
          <a:effectRef idx="0">
            <a:schemeClr val="accent1"/>
          </a:effectRef>
          <a:fontRef idx="minor">
            <a:schemeClr val="lt1"/>
          </a:fontRef>
        </p:style>
        <p:txBody>
          <a:bodyPr vert="eaVert" anchor="ctr"/>
          <a:lstStyle/>
          <a:p>
            <a:pPr fontAlgn="auto">
              <a:spcBef>
                <a:spcPts val="0"/>
              </a:spcBef>
              <a:spcAft>
                <a:spcPts val="0"/>
              </a:spcAft>
              <a:defRPr/>
            </a:pPr>
            <a:r>
              <a:rPr lang="zh-CN" altLang="en-US" sz="900" dirty="0"/>
              <a:t>限期整改问题</a:t>
            </a:r>
          </a:p>
        </p:txBody>
      </p:sp>
      <p:sp>
        <p:nvSpPr>
          <p:cNvPr id="538" name="矩形 537"/>
          <p:cNvSpPr/>
          <p:nvPr/>
        </p:nvSpPr>
        <p:spPr>
          <a:xfrm>
            <a:off x="7937500" y="2747963"/>
            <a:ext cx="341313" cy="1584325"/>
          </a:xfrm>
          <a:prstGeom prst="rect">
            <a:avLst/>
          </a:prstGeom>
          <a:solidFill>
            <a:srgbClr val="00B0F0"/>
          </a:solidFill>
          <a:ln>
            <a:noFill/>
          </a:ln>
        </p:spPr>
        <p:style>
          <a:lnRef idx="2">
            <a:schemeClr val="accent1">
              <a:shade val="50000"/>
            </a:schemeClr>
          </a:lnRef>
          <a:fillRef idx="1">
            <a:schemeClr val="accent1"/>
          </a:fillRef>
          <a:effectRef idx="0">
            <a:schemeClr val="accent1"/>
          </a:effectRef>
          <a:fontRef idx="minor">
            <a:schemeClr val="lt1"/>
          </a:fontRef>
        </p:style>
        <p:txBody>
          <a:bodyPr vert="eaVert" anchor="ctr"/>
          <a:lstStyle/>
          <a:p>
            <a:pPr fontAlgn="auto">
              <a:spcBef>
                <a:spcPts val="0"/>
              </a:spcBef>
              <a:spcAft>
                <a:spcPts val="0"/>
              </a:spcAft>
              <a:defRPr/>
            </a:pPr>
            <a:r>
              <a:rPr lang="zh-CN" altLang="en-US" sz="900" dirty="0"/>
              <a:t>违法事实及处理建议移交相关部门调查处理</a:t>
            </a:r>
          </a:p>
        </p:txBody>
      </p:sp>
      <p:cxnSp>
        <p:nvCxnSpPr>
          <p:cNvPr id="539" name="连接符: 肘形 538"/>
          <p:cNvCxnSpPr>
            <a:stCxn id="525" idx="3"/>
            <a:endCxn id="537" idx="1"/>
          </p:cNvCxnSpPr>
          <p:nvPr/>
        </p:nvCxnSpPr>
        <p:spPr>
          <a:xfrm flipV="1">
            <a:off x="7681913" y="2178050"/>
            <a:ext cx="255587" cy="268288"/>
          </a:xfrm>
          <a:prstGeom prst="bentConnector3">
            <a:avLst>
              <a:gd name="adj1" fmla="val 50124"/>
            </a:avLst>
          </a:prstGeom>
          <a:ln>
            <a:tailEnd type="triangle"/>
          </a:ln>
        </p:spPr>
        <p:style>
          <a:lnRef idx="1">
            <a:schemeClr val="accent1"/>
          </a:lnRef>
          <a:fillRef idx="0">
            <a:schemeClr val="accent1"/>
          </a:fillRef>
          <a:effectRef idx="0">
            <a:schemeClr val="accent1"/>
          </a:effectRef>
          <a:fontRef idx="minor">
            <a:schemeClr val="tx1"/>
          </a:fontRef>
        </p:style>
      </p:cxnSp>
      <p:cxnSp>
        <p:nvCxnSpPr>
          <p:cNvPr id="541" name="连接符: 肘形 540"/>
          <p:cNvCxnSpPr>
            <a:stCxn id="526" idx="3"/>
            <a:endCxn id="538" idx="1"/>
          </p:cNvCxnSpPr>
          <p:nvPr/>
        </p:nvCxnSpPr>
        <p:spPr>
          <a:xfrm>
            <a:off x="7681913" y="2981325"/>
            <a:ext cx="255587" cy="573088"/>
          </a:xfrm>
          <a:prstGeom prst="bentConnector3">
            <a:avLst>
              <a:gd name="adj1" fmla="val 50124"/>
            </a:avLst>
          </a:prstGeom>
          <a:ln>
            <a:tailEnd type="triangle"/>
          </a:ln>
        </p:spPr>
        <p:style>
          <a:lnRef idx="1">
            <a:schemeClr val="accent1"/>
          </a:lnRef>
          <a:fillRef idx="0">
            <a:schemeClr val="accent1"/>
          </a:fillRef>
          <a:effectRef idx="0">
            <a:schemeClr val="accent1"/>
          </a:effectRef>
          <a:fontRef idx="minor">
            <a:schemeClr val="tx1"/>
          </a:fontRef>
        </p:style>
      </p:cxnSp>
      <p:cxnSp>
        <p:nvCxnSpPr>
          <p:cNvPr id="542" name="连接符: 肘形 541"/>
          <p:cNvCxnSpPr>
            <a:stCxn id="527" idx="3"/>
            <a:endCxn id="538" idx="1"/>
          </p:cNvCxnSpPr>
          <p:nvPr/>
        </p:nvCxnSpPr>
        <p:spPr>
          <a:xfrm flipV="1">
            <a:off x="7681913" y="3554413"/>
            <a:ext cx="255587" cy="77787"/>
          </a:xfrm>
          <a:prstGeom prst="bentConnector3">
            <a:avLst>
              <a:gd name="adj1" fmla="val 50124"/>
            </a:avLst>
          </a:prstGeom>
          <a:ln>
            <a:tailEnd type="triangle"/>
          </a:ln>
        </p:spPr>
        <p:style>
          <a:lnRef idx="1">
            <a:schemeClr val="accent1"/>
          </a:lnRef>
          <a:fillRef idx="0">
            <a:schemeClr val="accent1"/>
          </a:fillRef>
          <a:effectRef idx="0">
            <a:schemeClr val="accent1"/>
          </a:effectRef>
          <a:fontRef idx="minor">
            <a:schemeClr val="tx1"/>
          </a:fontRef>
        </p:style>
      </p:cxnSp>
      <p:cxnSp>
        <p:nvCxnSpPr>
          <p:cNvPr id="543" name="连接符: 肘形 542"/>
          <p:cNvCxnSpPr>
            <a:stCxn id="522" idx="3"/>
            <a:endCxn id="538" idx="1"/>
          </p:cNvCxnSpPr>
          <p:nvPr/>
        </p:nvCxnSpPr>
        <p:spPr>
          <a:xfrm flipV="1">
            <a:off x="7681913" y="3554413"/>
            <a:ext cx="255587" cy="650875"/>
          </a:xfrm>
          <a:prstGeom prst="bentConnector3">
            <a:avLst>
              <a:gd name="adj1" fmla="val 50124"/>
            </a:avLst>
          </a:prstGeom>
          <a:ln>
            <a:tailEnd type="triangle"/>
          </a:ln>
        </p:spPr>
        <p:style>
          <a:lnRef idx="1">
            <a:schemeClr val="accent1"/>
          </a:lnRef>
          <a:fillRef idx="0">
            <a:schemeClr val="accent1"/>
          </a:fillRef>
          <a:effectRef idx="0">
            <a:schemeClr val="accent1"/>
          </a:effectRef>
          <a:fontRef idx="minor">
            <a:schemeClr val="tx1"/>
          </a:fontRef>
        </p:style>
      </p:cxnSp>
      <p:sp>
        <p:nvSpPr>
          <p:cNvPr id="544" name="矩形 543"/>
          <p:cNvSpPr/>
          <p:nvPr/>
        </p:nvSpPr>
        <p:spPr>
          <a:xfrm>
            <a:off x="8848725" y="1676400"/>
            <a:ext cx="1254125" cy="439738"/>
          </a:xfrm>
          <a:prstGeom prst="rect">
            <a:avLst/>
          </a:prstGeom>
          <a:solidFill>
            <a:srgbClr val="00B0F0"/>
          </a:solidFill>
          <a:ln>
            <a:no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fontAlgn="auto">
              <a:spcBef>
                <a:spcPts val="0"/>
              </a:spcBef>
              <a:spcAft>
                <a:spcPts val="0"/>
              </a:spcAft>
              <a:defRPr/>
            </a:pPr>
            <a:r>
              <a:rPr lang="zh-CN" altLang="en-US" sz="900" dirty="0"/>
              <a:t>不符合资质标准的移交处理</a:t>
            </a:r>
          </a:p>
        </p:txBody>
      </p:sp>
      <p:sp>
        <p:nvSpPr>
          <p:cNvPr id="545" name="矩形 544"/>
          <p:cNvSpPr/>
          <p:nvPr/>
        </p:nvSpPr>
        <p:spPr>
          <a:xfrm>
            <a:off x="8848725" y="2225675"/>
            <a:ext cx="1254125" cy="439738"/>
          </a:xfrm>
          <a:prstGeom prst="rect">
            <a:avLst/>
          </a:prstGeom>
          <a:solidFill>
            <a:srgbClr val="00B0F0"/>
          </a:solidFill>
          <a:ln>
            <a:no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fontAlgn="auto">
              <a:spcBef>
                <a:spcPts val="0"/>
              </a:spcBef>
              <a:spcAft>
                <a:spcPts val="0"/>
              </a:spcAft>
              <a:defRPr/>
            </a:pPr>
            <a:r>
              <a:rPr lang="zh-CN" altLang="en-US" sz="900" dirty="0"/>
              <a:t>逾期未申请复查</a:t>
            </a:r>
          </a:p>
        </p:txBody>
      </p:sp>
      <p:sp>
        <p:nvSpPr>
          <p:cNvPr id="546" name="矩形 545"/>
          <p:cNvSpPr/>
          <p:nvPr/>
        </p:nvSpPr>
        <p:spPr>
          <a:xfrm>
            <a:off x="8848725" y="2768600"/>
            <a:ext cx="1254125" cy="439738"/>
          </a:xfrm>
          <a:prstGeom prst="rect">
            <a:avLst/>
          </a:prstGeom>
          <a:solidFill>
            <a:srgbClr val="00B0F0"/>
          </a:solidFill>
          <a:ln>
            <a:no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fontAlgn="auto">
              <a:spcBef>
                <a:spcPts val="0"/>
              </a:spcBef>
              <a:spcAft>
                <a:spcPts val="0"/>
              </a:spcAft>
              <a:defRPr/>
            </a:pPr>
            <a:r>
              <a:rPr lang="zh-CN" altLang="en-US" sz="900" dirty="0"/>
              <a:t>符合资质标准，结束核查程序</a:t>
            </a:r>
          </a:p>
        </p:txBody>
      </p:sp>
      <p:sp>
        <p:nvSpPr>
          <p:cNvPr id="547" name="矩形 546"/>
          <p:cNvSpPr/>
          <p:nvPr/>
        </p:nvSpPr>
        <p:spPr>
          <a:xfrm>
            <a:off x="8848725" y="3317875"/>
            <a:ext cx="1254125" cy="439738"/>
          </a:xfrm>
          <a:prstGeom prst="rect">
            <a:avLst/>
          </a:prstGeom>
          <a:solidFill>
            <a:srgbClr val="00B0F0"/>
          </a:solidFill>
          <a:ln>
            <a:no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fontAlgn="auto">
              <a:spcBef>
                <a:spcPts val="0"/>
              </a:spcBef>
              <a:spcAft>
                <a:spcPts val="0"/>
              </a:spcAft>
              <a:defRPr/>
            </a:pPr>
            <a:r>
              <a:rPr lang="zh-CN" altLang="en-US" sz="900" dirty="0"/>
              <a:t>涉嫌工作人员违法违规线索</a:t>
            </a:r>
          </a:p>
        </p:txBody>
      </p:sp>
      <p:sp>
        <p:nvSpPr>
          <p:cNvPr id="548" name="矩形 547"/>
          <p:cNvSpPr/>
          <p:nvPr/>
        </p:nvSpPr>
        <p:spPr>
          <a:xfrm>
            <a:off x="8848725" y="3886200"/>
            <a:ext cx="1254125" cy="441325"/>
          </a:xfrm>
          <a:prstGeom prst="rect">
            <a:avLst/>
          </a:prstGeom>
          <a:solidFill>
            <a:srgbClr val="00B0F0"/>
          </a:solidFill>
          <a:ln>
            <a:no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fontAlgn="auto">
              <a:spcBef>
                <a:spcPts val="0"/>
              </a:spcBef>
              <a:spcAft>
                <a:spcPts val="0"/>
              </a:spcAft>
              <a:defRPr/>
            </a:pPr>
            <a:r>
              <a:rPr lang="zh-CN" altLang="en-US" sz="900" dirty="0"/>
              <a:t>移交相关纪检监察机关</a:t>
            </a:r>
          </a:p>
        </p:txBody>
      </p:sp>
      <p:cxnSp>
        <p:nvCxnSpPr>
          <p:cNvPr id="549" name="直接箭头连接符 548"/>
          <p:cNvCxnSpPr>
            <a:stCxn id="547" idx="2"/>
            <a:endCxn id="548" idx="0"/>
          </p:cNvCxnSpPr>
          <p:nvPr/>
        </p:nvCxnSpPr>
        <p:spPr>
          <a:xfrm>
            <a:off x="9477375" y="3770313"/>
            <a:ext cx="0" cy="130175"/>
          </a:xfrm>
          <a:prstGeom prst="straightConnector1">
            <a:avLst/>
          </a:prstGeom>
          <a:ln>
            <a:tailEnd type="triangle"/>
          </a:ln>
        </p:spPr>
        <p:style>
          <a:lnRef idx="1">
            <a:schemeClr val="accent1"/>
          </a:lnRef>
          <a:fillRef idx="0">
            <a:schemeClr val="accent1"/>
          </a:fillRef>
          <a:effectRef idx="0">
            <a:schemeClr val="accent1"/>
          </a:effectRef>
          <a:fontRef idx="minor">
            <a:schemeClr val="tx1"/>
          </a:fontRef>
        </p:style>
      </p:cxnSp>
      <p:cxnSp>
        <p:nvCxnSpPr>
          <p:cNvPr id="550" name="连接符: 肘形 549"/>
          <p:cNvCxnSpPr>
            <a:stCxn id="537" idx="3"/>
            <a:endCxn id="544" idx="1"/>
          </p:cNvCxnSpPr>
          <p:nvPr/>
        </p:nvCxnSpPr>
        <p:spPr>
          <a:xfrm flipV="1">
            <a:off x="8278813" y="1909763"/>
            <a:ext cx="569912" cy="268287"/>
          </a:xfrm>
          <a:prstGeom prst="bentConnector3">
            <a:avLst>
              <a:gd name="adj1" fmla="val 50000"/>
            </a:avLst>
          </a:prstGeom>
          <a:ln>
            <a:tailEnd type="triangle"/>
          </a:ln>
        </p:spPr>
        <p:style>
          <a:lnRef idx="1">
            <a:schemeClr val="accent1"/>
          </a:lnRef>
          <a:fillRef idx="0">
            <a:schemeClr val="accent1"/>
          </a:fillRef>
          <a:effectRef idx="0">
            <a:schemeClr val="accent1"/>
          </a:effectRef>
          <a:fontRef idx="minor">
            <a:schemeClr val="tx1"/>
          </a:fontRef>
        </p:style>
      </p:cxnSp>
      <p:cxnSp>
        <p:nvCxnSpPr>
          <p:cNvPr id="551" name="连接符: 肘形 550"/>
          <p:cNvCxnSpPr>
            <a:stCxn id="537" idx="3"/>
            <a:endCxn id="545" idx="1"/>
          </p:cNvCxnSpPr>
          <p:nvPr/>
        </p:nvCxnSpPr>
        <p:spPr>
          <a:xfrm>
            <a:off x="8278813" y="2178050"/>
            <a:ext cx="569912" cy="280988"/>
          </a:xfrm>
          <a:prstGeom prst="bentConnector3">
            <a:avLst>
              <a:gd name="adj1" fmla="val 50000"/>
            </a:avLst>
          </a:prstGeom>
          <a:ln>
            <a:tailEnd type="triangle"/>
          </a:ln>
        </p:spPr>
        <p:style>
          <a:lnRef idx="1">
            <a:schemeClr val="accent1"/>
          </a:lnRef>
          <a:fillRef idx="0">
            <a:schemeClr val="accent1"/>
          </a:fillRef>
          <a:effectRef idx="0">
            <a:schemeClr val="accent1"/>
          </a:effectRef>
          <a:fontRef idx="minor">
            <a:schemeClr val="tx1"/>
          </a:fontRef>
        </p:style>
      </p:cxnSp>
      <p:cxnSp>
        <p:nvCxnSpPr>
          <p:cNvPr id="552" name="连接符: 肘形 551"/>
          <p:cNvCxnSpPr>
            <a:stCxn id="538" idx="3"/>
            <a:endCxn id="545" idx="1"/>
          </p:cNvCxnSpPr>
          <p:nvPr/>
        </p:nvCxnSpPr>
        <p:spPr>
          <a:xfrm flipV="1">
            <a:off x="8278813" y="2459038"/>
            <a:ext cx="569912" cy="1095375"/>
          </a:xfrm>
          <a:prstGeom prst="bentConnector3">
            <a:avLst>
              <a:gd name="adj1" fmla="val 50000"/>
            </a:avLst>
          </a:prstGeom>
          <a:ln>
            <a:tailEnd type="triangle"/>
          </a:ln>
        </p:spPr>
        <p:style>
          <a:lnRef idx="1">
            <a:schemeClr val="accent1"/>
          </a:lnRef>
          <a:fillRef idx="0">
            <a:schemeClr val="accent1"/>
          </a:fillRef>
          <a:effectRef idx="0">
            <a:schemeClr val="accent1"/>
          </a:effectRef>
          <a:fontRef idx="minor">
            <a:schemeClr val="tx1"/>
          </a:fontRef>
        </p:style>
      </p:cxnSp>
      <p:cxnSp>
        <p:nvCxnSpPr>
          <p:cNvPr id="553" name="连接符: 肘形 552"/>
          <p:cNvCxnSpPr>
            <a:stCxn id="538" idx="3"/>
            <a:endCxn id="546" idx="1"/>
          </p:cNvCxnSpPr>
          <p:nvPr/>
        </p:nvCxnSpPr>
        <p:spPr>
          <a:xfrm flipV="1">
            <a:off x="8278813" y="3001963"/>
            <a:ext cx="569912" cy="552450"/>
          </a:xfrm>
          <a:prstGeom prst="bentConnector3">
            <a:avLst>
              <a:gd name="adj1" fmla="val 50000"/>
            </a:avLst>
          </a:prstGeom>
          <a:ln>
            <a:tailEnd type="triangle"/>
          </a:ln>
        </p:spPr>
        <p:style>
          <a:lnRef idx="1">
            <a:schemeClr val="accent1"/>
          </a:lnRef>
          <a:fillRef idx="0">
            <a:schemeClr val="accent1"/>
          </a:fillRef>
          <a:effectRef idx="0">
            <a:schemeClr val="accent1"/>
          </a:effectRef>
          <a:fontRef idx="minor">
            <a:schemeClr val="tx1"/>
          </a:fontRef>
        </p:style>
      </p:cxnSp>
      <p:cxnSp>
        <p:nvCxnSpPr>
          <p:cNvPr id="554" name="直接箭头连接符 553"/>
          <p:cNvCxnSpPr>
            <a:stCxn id="538" idx="3"/>
            <a:endCxn id="547" idx="1"/>
          </p:cNvCxnSpPr>
          <p:nvPr/>
        </p:nvCxnSpPr>
        <p:spPr>
          <a:xfrm flipV="1">
            <a:off x="8278813" y="3551238"/>
            <a:ext cx="569912" cy="3175"/>
          </a:xfrm>
          <a:prstGeom prst="straightConnector1">
            <a:avLst/>
          </a:prstGeom>
          <a:ln>
            <a:tailEnd type="triangle"/>
          </a:ln>
        </p:spPr>
        <p:style>
          <a:lnRef idx="1">
            <a:schemeClr val="accent1"/>
          </a:lnRef>
          <a:fillRef idx="0">
            <a:schemeClr val="accent1"/>
          </a:fillRef>
          <a:effectRef idx="0">
            <a:schemeClr val="accent1"/>
          </a:effectRef>
          <a:fontRef idx="minor">
            <a:schemeClr val="tx1"/>
          </a:fontRef>
        </p:style>
      </p:cxnSp>
      <p:sp>
        <p:nvSpPr>
          <p:cNvPr id="555" name="矩形 554"/>
          <p:cNvSpPr/>
          <p:nvPr/>
        </p:nvSpPr>
        <p:spPr>
          <a:xfrm>
            <a:off x="8304213" y="2133600"/>
            <a:ext cx="193675" cy="1573213"/>
          </a:xfrm>
          <a:prstGeom prst="rect">
            <a:avLst/>
          </a:prstGeom>
          <a:noFill/>
          <a:ln>
            <a:no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fontAlgn="auto">
              <a:spcBef>
                <a:spcPts val="0"/>
              </a:spcBef>
              <a:spcAft>
                <a:spcPts val="0"/>
              </a:spcAft>
              <a:defRPr/>
            </a:pPr>
            <a:r>
              <a:rPr lang="zh-CN" altLang="en-US" sz="900" dirty="0">
                <a:solidFill>
                  <a:schemeClr val="tx1"/>
                </a:solidFill>
              </a:rPr>
              <a:t>期满后</a:t>
            </a:r>
          </a:p>
          <a:p>
            <a:pPr algn="ctr" fontAlgn="auto">
              <a:spcBef>
                <a:spcPts val="0"/>
              </a:spcBef>
              <a:spcAft>
                <a:spcPts val="0"/>
              </a:spcAft>
              <a:defRPr/>
            </a:pPr>
            <a:r>
              <a:rPr lang="en-US" altLang="zh-CN" sz="900" dirty="0">
                <a:solidFill>
                  <a:schemeClr val="tx1"/>
                </a:solidFill>
              </a:rPr>
              <a:t>5</a:t>
            </a:r>
            <a:r>
              <a:rPr lang="zh-CN" altLang="en-US" sz="900" dirty="0">
                <a:solidFill>
                  <a:schemeClr val="tx1"/>
                </a:solidFill>
              </a:rPr>
              <a:t>日内提出</a:t>
            </a:r>
          </a:p>
          <a:p>
            <a:pPr algn="ctr" fontAlgn="auto">
              <a:spcBef>
                <a:spcPts val="0"/>
              </a:spcBef>
              <a:spcAft>
                <a:spcPts val="0"/>
              </a:spcAft>
              <a:defRPr/>
            </a:pPr>
            <a:r>
              <a:rPr lang="zh-CN" altLang="en-US" sz="900" dirty="0">
                <a:solidFill>
                  <a:schemeClr val="tx1"/>
                </a:solidFill>
              </a:rPr>
              <a:t>申请</a:t>
            </a:r>
          </a:p>
          <a:p>
            <a:pPr algn="ctr" fontAlgn="auto">
              <a:spcBef>
                <a:spcPts val="0"/>
              </a:spcBef>
              <a:spcAft>
                <a:spcPts val="0"/>
              </a:spcAft>
              <a:defRPr/>
            </a:pPr>
            <a:endParaRPr lang="zh-CN" altLang="en-US" sz="900" dirty="0">
              <a:solidFill>
                <a:schemeClr val="tx1"/>
              </a:solidFill>
            </a:endParaRPr>
          </a:p>
        </p:txBody>
      </p:sp>
      <p:sp>
        <p:nvSpPr>
          <p:cNvPr id="556" name="矩形 555"/>
          <p:cNvSpPr/>
          <p:nvPr/>
        </p:nvSpPr>
        <p:spPr>
          <a:xfrm>
            <a:off x="10777538" y="1676400"/>
            <a:ext cx="1254125" cy="439738"/>
          </a:xfrm>
          <a:prstGeom prst="rect">
            <a:avLst/>
          </a:prstGeom>
          <a:solidFill>
            <a:srgbClr val="00B0F0"/>
          </a:solidFill>
          <a:ln>
            <a:no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fontAlgn="auto">
              <a:spcBef>
                <a:spcPts val="0"/>
              </a:spcBef>
              <a:spcAft>
                <a:spcPts val="0"/>
              </a:spcAft>
              <a:defRPr/>
            </a:pPr>
            <a:r>
              <a:rPr lang="zh-CN" altLang="en-US" sz="900" dirty="0"/>
              <a:t> 撤销或撤回资质证书意见</a:t>
            </a:r>
          </a:p>
        </p:txBody>
      </p:sp>
      <p:sp>
        <p:nvSpPr>
          <p:cNvPr id="557" name="矩形 556"/>
          <p:cNvSpPr/>
          <p:nvPr/>
        </p:nvSpPr>
        <p:spPr>
          <a:xfrm>
            <a:off x="10777538" y="2392363"/>
            <a:ext cx="1254125" cy="454025"/>
          </a:xfrm>
          <a:prstGeom prst="rect">
            <a:avLst/>
          </a:prstGeom>
          <a:solidFill>
            <a:srgbClr val="00B0F0"/>
          </a:solidFill>
          <a:ln>
            <a:no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fontAlgn="auto">
              <a:spcBef>
                <a:spcPts val="0"/>
              </a:spcBef>
              <a:spcAft>
                <a:spcPts val="0"/>
              </a:spcAft>
              <a:defRPr/>
            </a:pPr>
            <a:r>
              <a:rPr lang="zh-CN" altLang="en-US" sz="900" dirty="0"/>
              <a:t>经省厅报住建部办理</a:t>
            </a:r>
          </a:p>
        </p:txBody>
      </p:sp>
      <p:sp>
        <p:nvSpPr>
          <p:cNvPr id="558" name="矩形 557"/>
          <p:cNvSpPr/>
          <p:nvPr/>
        </p:nvSpPr>
        <p:spPr>
          <a:xfrm>
            <a:off x="10777538" y="3157538"/>
            <a:ext cx="1254125" cy="441325"/>
          </a:xfrm>
          <a:prstGeom prst="rect">
            <a:avLst/>
          </a:prstGeom>
          <a:solidFill>
            <a:srgbClr val="00B0F0"/>
          </a:solidFill>
          <a:ln>
            <a:no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fontAlgn="auto">
              <a:spcBef>
                <a:spcPts val="0"/>
              </a:spcBef>
              <a:spcAft>
                <a:spcPts val="0"/>
              </a:spcAft>
              <a:defRPr/>
            </a:pPr>
            <a:r>
              <a:rPr lang="zh-CN" altLang="en-US" sz="900" dirty="0"/>
              <a:t>转局行政审批处办理</a:t>
            </a:r>
          </a:p>
        </p:txBody>
      </p:sp>
      <p:sp>
        <p:nvSpPr>
          <p:cNvPr id="559" name="矩形 558"/>
          <p:cNvSpPr/>
          <p:nvPr/>
        </p:nvSpPr>
        <p:spPr>
          <a:xfrm>
            <a:off x="10777538" y="3865563"/>
            <a:ext cx="1254125" cy="441325"/>
          </a:xfrm>
          <a:prstGeom prst="rect">
            <a:avLst/>
          </a:prstGeom>
          <a:solidFill>
            <a:srgbClr val="00B0F0"/>
          </a:solidFill>
          <a:ln>
            <a:no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fontAlgn="auto">
              <a:spcBef>
                <a:spcPts val="0"/>
              </a:spcBef>
              <a:spcAft>
                <a:spcPts val="0"/>
              </a:spcAft>
              <a:defRPr/>
            </a:pPr>
            <a:r>
              <a:rPr lang="zh-CN" altLang="en-US" sz="900" dirty="0"/>
              <a:t>书面意见及相关情况材料</a:t>
            </a:r>
          </a:p>
        </p:txBody>
      </p:sp>
      <p:cxnSp>
        <p:nvCxnSpPr>
          <p:cNvPr id="561" name="直接箭头连接符 560"/>
          <p:cNvCxnSpPr>
            <a:stCxn id="556" idx="2"/>
            <a:endCxn id="557" idx="0"/>
          </p:cNvCxnSpPr>
          <p:nvPr/>
        </p:nvCxnSpPr>
        <p:spPr>
          <a:xfrm>
            <a:off x="11406188" y="2130425"/>
            <a:ext cx="0" cy="274638"/>
          </a:xfrm>
          <a:prstGeom prst="straightConnector1">
            <a:avLst/>
          </a:prstGeom>
          <a:ln>
            <a:tailEnd type="triangle"/>
          </a:ln>
        </p:spPr>
        <p:style>
          <a:lnRef idx="1">
            <a:schemeClr val="accent1"/>
          </a:lnRef>
          <a:fillRef idx="0">
            <a:schemeClr val="accent1"/>
          </a:fillRef>
          <a:effectRef idx="0">
            <a:schemeClr val="accent1"/>
          </a:effectRef>
          <a:fontRef idx="minor">
            <a:schemeClr val="tx1"/>
          </a:fontRef>
        </p:style>
      </p:cxnSp>
      <p:cxnSp>
        <p:nvCxnSpPr>
          <p:cNvPr id="562" name="直接箭头连接符 561"/>
          <p:cNvCxnSpPr>
            <a:stCxn id="544" idx="3"/>
            <a:endCxn id="556" idx="1"/>
          </p:cNvCxnSpPr>
          <p:nvPr/>
        </p:nvCxnSpPr>
        <p:spPr>
          <a:xfrm>
            <a:off x="10102850" y="1909763"/>
            <a:ext cx="674688" cy="0"/>
          </a:xfrm>
          <a:prstGeom prst="straightConnector1">
            <a:avLst/>
          </a:prstGeom>
          <a:ln>
            <a:tailEnd type="triangle"/>
          </a:ln>
        </p:spPr>
        <p:style>
          <a:lnRef idx="1">
            <a:schemeClr val="accent1"/>
          </a:lnRef>
          <a:fillRef idx="0">
            <a:schemeClr val="accent1"/>
          </a:fillRef>
          <a:effectRef idx="0">
            <a:schemeClr val="accent1"/>
          </a:effectRef>
          <a:fontRef idx="minor">
            <a:schemeClr val="tx1"/>
          </a:fontRef>
        </p:style>
      </p:cxnSp>
      <p:cxnSp>
        <p:nvCxnSpPr>
          <p:cNvPr id="563" name="连接符: 肘形 562"/>
          <p:cNvCxnSpPr>
            <a:stCxn id="545" idx="3"/>
            <a:endCxn id="556" idx="1"/>
          </p:cNvCxnSpPr>
          <p:nvPr/>
        </p:nvCxnSpPr>
        <p:spPr>
          <a:xfrm flipV="1">
            <a:off x="10102850" y="1909763"/>
            <a:ext cx="676275" cy="549275"/>
          </a:xfrm>
          <a:prstGeom prst="bentConnector3">
            <a:avLst>
              <a:gd name="adj1" fmla="val 50047"/>
            </a:avLst>
          </a:prstGeom>
          <a:ln>
            <a:tailEnd type="triangle"/>
          </a:ln>
        </p:spPr>
        <p:style>
          <a:lnRef idx="1">
            <a:schemeClr val="accent1"/>
          </a:lnRef>
          <a:fillRef idx="0">
            <a:schemeClr val="accent1"/>
          </a:fillRef>
          <a:effectRef idx="0">
            <a:schemeClr val="accent1"/>
          </a:effectRef>
          <a:fontRef idx="minor">
            <a:schemeClr val="tx1"/>
          </a:fontRef>
        </p:style>
      </p:cxnSp>
      <p:cxnSp>
        <p:nvCxnSpPr>
          <p:cNvPr id="566" name="连接符: 肘形 565"/>
          <p:cNvCxnSpPr>
            <a:stCxn id="547" idx="3"/>
            <a:endCxn id="559" idx="1"/>
          </p:cNvCxnSpPr>
          <p:nvPr/>
        </p:nvCxnSpPr>
        <p:spPr>
          <a:xfrm>
            <a:off x="10102850" y="3551238"/>
            <a:ext cx="676275" cy="549275"/>
          </a:xfrm>
          <a:prstGeom prst="bentConnector3">
            <a:avLst>
              <a:gd name="adj1" fmla="val 50047"/>
            </a:avLst>
          </a:prstGeom>
          <a:ln>
            <a:tailEnd type="triangle"/>
          </a:ln>
        </p:spPr>
        <p:style>
          <a:lnRef idx="1">
            <a:schemeClr val="accent1"/>
          </a:lnRef>
          <a:fillRef idx="0">
            <a:schemeClr val="accent1"/>
          </a:fillRef>
          <a:effectRef idx="0">
            <a:schemeClr val="accent1"/>
          </a:effectRef>
          <a:fontRef idx="minor">
            <a:schemeClr val="tx1"/>
          </a:fontRef>
        </p:style>
      </p:cxnSp>
      <p:sp>
        <p:nvSpPr>
          <p:cNvPr id="568" name="矩形 567"/>
          <p:cNvSpPr/>
          <p:nvPr/>
        </p:nvSpPr>
        <p:spPr>
          <a:xfrm>
            <a:off x="12307888" y="1681163"/>
            <a:ext cx="292100" cy="2660650"/>
          </a:xfrm>
          <a:prstGeom prst="rect">
            <a:avLst/>
          </a:prstGeom>
          <a:solidFill>
            <a:srgbClr val="00B0F0"/>
          </a:solidFill>
          <a:ln>
            <a:no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fontAlgn="auto">
              <a:spcBef>
                <a:spcPts val="0"/>
              </a:spcBef>
              <a:spcAft>
                <a:spcPts val="0"/>
              </a:spcAft>
              <a:defRPr/>
            </a:pPr>
            <a:r>
              <a:rPr lang="zh-CN" altLang="en-US" sz="900" dirty="0"/>
              <a:t>不良记录记入企业个人信用档案</a:t>
            </a:r>
          </a:p>
        </p:txBody>
      </p:sp>
      <p:cxnSp>
        <p:nvCxnSpPr>
          <p:cNvPr id="570" name="连接符: 肘形 569"/>
          <p:cNvCxnSpPr>
            <a:stCxn id="557" idx="3"/>
            <a:endCxn id="568" idx="1"/>
          </p:cNvCxnSpPr>
          <p:nvPr/>
        </p:nvCxnSpPr>
        <p:spPr>
          <a:xfrm>
            <a:off x="12033250" y="2632075"/>
            <a:ext cx="274638" cy="393700"/>
          </a:xfrm>
          <a:prstGeom prst="bentConnector3">
            <a:avLst>
              <a:gd name="adj1" fmla="val 50000"/>
            </a:avLst>
          </a:prstGeom>
          <a:ln>
            <a:tailEnd type="triangle"/>
          </a:ln>
        </p:spPr>
        <p:style>
          <a:lnRef idx="1">
            <a:schemeClr val="accent1"/>
          </a:lnRef>
          <a:fillRef idx="0">
            <a:schemeClr val="accent1"/>
          </a:fillRef>
          <a:effectRef idx="0">
            <a:schemeClr val="accent1"/>
          </a:effectRef>
          <a:fontRef idx="minor">
            <a:schemeClr val="tx1"/>
          </a:fontRef>
        </p:style>
      </p:cxnSp>
      <p:cxnSp>
        <p:nvCxnSpPr>
          <p:cNvPr id="571" name="连接符: 肘形 570"/>
          <p:cNvCxnSpPr>
            <a:stCxn id="558" idx="3"/>
            <a:endCxn id="568" idx="1"/>
          </p:cNvCxnSpPr>
          <p:nvPr/>
        </p:nvCxnSpPr>
        <p:spPr>
          <a:xfrm flipV="1">
            <a:off x="12033250" y="3025775"/>
            <a:ext cx="274638" cy="365125"/>
          </a:xfrm>
          <a:prstGeom prst="bentConnector3">
            <a:avLst>
              <a:gd name="adj1" fmla="val 50000"/>
            </a:avLst>
          </a:prstGeom>
          <a:ln>
            <a:tailEnd type="triangle"/>
          </a:ln>
        </p:spPr>
        <p:style>
          <a:lnRef idx="1">
            <a:schemeClr val="accent1"/>
          </a:lnRef>
          <a:fillRef idx="0">
            <a:schemeClr val="accent1"/>
          </a:fillRef>
          <a:effectRef idx="0">
            <a:schemeClr val="accent1"/>
          </a:effectRef>
          <a:fontRef idx="minor">
            <a:schemeClr val="tx1"/>
          </a:fontRef>
        </p:style>
      </p:cxnSp>
      <p:sp>
        <p:nvSpPr>
          <p:cNvPr id="572" name="矩形 571"/>
          <p:cNvSpPr/>
          <p:nvPr/>
        </p:nvSpPr>
        <p:spPr>
          <a:xfrm>
            <a:off x="13173075" y="1676400"/>
            <a:ext cx="773113" cy="439738"/>
          </a:xfrm>
          <a:prstGeom prst="rect">
            <a:avLst/>
          </a:prstGeom>
          <a:solidFill>
            <a:srgbClr val="00B0F0"/>
          </a:solidFill>
          <a:ln>
            <a:no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fontAlgn="auto">
              <a:spcBef>
                <a:spcPts val="0"/>
              </a:spcBef>
              <a:spcAft>
                <a:spcPts val="0"/>
              </a:spcAft>
              <a:defRPr/>
            </a:pPr>
            <a:r>
              <a:rPr lang="zh-CN" altLang="en-US" sz="900" dirty="0"/>
              <a:t>抽查工作</a:t>
            </a:r>
          </a:p>
          <a:p>
            <a:pPr algn="ctr" fontAlgn="auto">
              <a:spcBef>
                <a:spcPts val="0"/>
              </a:spcBef>
              <a:spcAft>
                <a:spcPts val="0"/>
              </a:spcAft>
              <a:defRPr/>
            </a:pPr>
            <a:r>
              <a:rPr lang="zh-CN" altLang="en-US" sz="900" dirty="0"/>
              <a:t>总结</a:t>
            </a:r>
          </a:p>
        </p:txBody>
      </p:sp>
      <p:sp>
        <p:nvSpPr>
          <p:cNvPr id="574" name="矩形 573"/>
          <p:cNvSpPr/>
          <p:nvPr/>
        </p:nvSpPr>
        <p:spPr>
          <a:xfrm>
            <a:off x="13173075" y="3592513"/>
            <a:ext cx="773113" cy="712787"/>
          </a:xfrm>
          <a:prstGeom prst="rect">
            <a:avLst/>
          </a:prstGeom>
          <a:solidFill>
            <a:srgbClr val="00B0F0"/>
          </a:solidFill>
          <a:ln>
            <a:no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fontAlgn="auto">
              <a:spcBef>
                <a:spcPts val="0"/>
              </a:spcBef>
              <a:spcAft>
                <a:spcPts val="0"/>
              </a:spcAft>
              <a:defRPr/>
            </a:pPr>
            <a:r>
              <a:rPr lang="zh-CN" altLang="en-US" sz="900" dirty="0"/>
              <a:t>收集整理核查材料并归档立卷</a:t>
            </a:r>
          </a:p>
        </p:txBody>
      </p:sp>
      <p:sp>
        <p:nvSpPr>
          <p:cNvPr id="576" name="矩形 575"/>
          <p:cNvSpPr/>
          <p:nvPr/>
        </p:nvSpPr>
        <p:spPr>
          <a:xfrm>
            <a:off x="13173075" y="2314575"/>
            <a:ext cx="773113" cy="441325"/>
          </a:xfrm>
          <a:prstGeom prst="rect">
            <a:avLst/>
          </a:prstGeom>
          <a:solidFill>
            <a:srgbClr val="00B0F0"/>
          </a:solidFill>
          <a:ln>
            <a:no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fontAlgn="auto">
              <a:spcBef>
                <a:spcPts val="0"/>
              </a:spcBef>
              <a:spcAft>
                <a:spcPts val="0"/>
              </a:spcAft>
              <a:defRPr/>
            </a:pPr>
            <a:r>
              <a:rPr lang="zh-CN" altLang="en-US" sz="900" dirty="0"/>
              <a:t>汇报工作情况</a:t>
            </a:r>
          </a:p>
        </p:txBody>
      </p:sp>
      <p:sp>
        <p:nvSpPr>
          <p:cNvPr id="578" name="矩形 577"/>
          <p:cNvSpPr/>
          <p:nvPr/>
        </p:nvSpPr>
        <p:spPr>
          <a:xfrm>
            <a:off x="13173075" y="2954338"/>
            <a:ext cx="773113" cy="439737"/>
          </a:xfrm>
          <a:prstGeom prst="rect">
            <a:avLst/>
          </a:prstGeom>
          <a:solidFill>
            <a:srgbClr val="00B0F0"/>
          </a:solidFill>
          <a:ln>
            <a:no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fontAlgn="auto">
              <a:spcBef>
                <a:spcPts val="0"/>
              </a:spcBef>
              <a:spcAft>
                <a:spcPts val="0"/>
              </a:spcAft>
              <a:defRPr/>
            </a:pPr>
            <a:r>
              <a:rPr lang="zh-CN" altLang="en-US" sz="900" dirty="0"/>
              <a:t>上报工作报告</a:t>
            </a:r>
          </a:p>
        </p:txBody>
      </p:sp>
      <p:cxnSp>
        <p:nvCxnSpPr>
          <p:cNvPr id="579" name="连接符: 肘形 578"/>
          <p:cNvCxnSpPr>
            <a:stCxn id="568" idx="3"/>
            <a:endCxn id="572" idx="1"/>
          </p:cNvCxnSpPr>
          <p:nvPr/>
        </p:nvCxnSpPr>
        <p:spPr>
          <a:xfrm flipV="1">
            <a:off x="12601575" y="1909763"/>
            <a:ext cx="571500" cy="1116012"/>
          </a:xfrm>
          <a:prstGeom prst="bentConnector3">
            <a:avLst>
              <a:gd name="adj1" fmla="val 50055"/>
            </a:avLst>
          </a:prstGeom>
        </p:spPr>
        <p:style>
          <a:lnRef idx="1">
            <a:schemeClr val="accent1"/>
          </a:lnRef>
          <a:fillRef idx="0">
            <a:schemeClr val="accent1"/>
          </a:fillRef>
          <a:effectRef idx="0">
            <a:schemeClr val="accent1"/>
          </a:effectRef>
          <a:fontRef idx="minor">
            <a:schemeClr val="tx1"/>
          </a:fontRef>
        </p:style>
      </p:cxnSp>
      <p:cxnSp>
        <p:nvCxnSpPr>
          <p:cNvPr id="580" name="连接符: 肘形 579"/>
          <p:cNvCxnSpPr>
            <a:stCxn id="568" idx="3"/>
            <a:endCxn id="574" idx="1"/>
          </p:cNvCxnSpPr>
          <p:nvPr/>
        </p:nvCxnSpPr>
        <p:spPr>
          <a:xfrm>
            <a:off x="12601575" y="3025775"/>
            <a:ext cx="571500" cy="936625"/>
          </a:xfrm>
          <a:prstGeom prst="bentConnector3">
            <a:avLst>
              <a:gd name="adj1" fmla="val 50055"/>
            </a:avLst>
          </a:prstGeom>
        </p:spPr>
        <p:style>
          <a:lnRef idx="1">
            <a:schemeClr val="accent1"/>
          </a:lnRef>
          <a:fillRef idx="0">
            <a:schemeClr val="accent1"/>
          </a:fillRef>
          <a:effectRef idx="0">
            <a:schemeClr val="accent1"/>
          </a:effectRef>
          <a:fontRef idx="minor">
            <a:schemeClr val="tx1"/>
          </a:fontRef>
        </p:style>
      </p:cxnSp>
      <p:sp>
        <p:nvSpPr>
          <p:cNvPr id="581" name="矩形 580"/>
          <p:cNvSpPr/>
          <p:nvPr/>
        </p:nvSpPr>
        <p:spPr>
          <a:xfrm>
            <a:off x="14112875" y="2214563"/>
            <a:ext cx="292100" cy="1593850"/>
          </a:xfrm>
          <a:prstGeom prst="rect">
            <a:avLst/>
          </a:prstGeom>
          <a:solidFill>
            <a:srgbClr val="00B0F0"/>
          </a:solidFill>
          <a:ln>
            <a:no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fontAlgn="auto">
              <a:spcBef>
                <a:spcPts val="0"/>
              </a:spcBef>
              <a:spcAft>
                <a:spcPts val="0"/>
              </a:spcAft>
              <a:defRPr/>
            </a:pPr>
            <a:r>
              <a:rPr lang="zh-CN" altLang="en-US" sz="900" dirty="0"/>
              <a:t>完成动态核查程序</a:t>
            </a:r>
          </a:p>
        </p:txBody>
      </p:sp>
      <p:cxnSp>
        <p:nvCxnSpPr>
          <p:cNvPr id="582" name="直接箭头连接符 581"/>
          <p:cNvCxnSpPr>
            <a:stCxn id="572" idx="2"/>
            <a:endCxn id="576" idx="0"/>
          </p:cNvCxnSpPr>
          <p:nvPr/>
        </p:nvCxnSpPr>
        <p:spPr>
          <a:xfrm>
            <a:off x="13560425" y="2130425"/>
            <a:ext cx="0" cy="198438"/>
          </a:xfrm>
          <a:prstGeom prst="straightConnector1">
            <a:avLst/>
          </a:prstGeom>
          <a:ln>
            <a:tailEnd type="triangle"/>
          </a:ln>
        </p:spPr>
        <p:style>
          <a:lnRef idx="1">
            <a:schemeClr val="accent1"/>
          </a:lnRef>
          <a:fillRef idx="0">
            <a:schemeClr val="accent1"/>
          </a:fillRef>
          <a:effectRef idx="0">
            <a:schemeClr val="accent1"/>
          </a:effectRef>
          <a:fontRef idx="minor">
            <a:schemeClr val="tx1"/>
          </a:fontRef>
        </p:style>
      </p:cxnSp>
      <p:cxnSp>
        <p:nvCxnSpPr>
          <p:cNvPr id="583" name="直接箭头连接符 582"/>
          <p:cNvCxnSpPr>
            <a:stCxn id="576" idx="2"/>
            <a:endCxn id="578" idx="0"/>
          </p:cNvCxnSpPr>
          <p:nvPr/>
        </p:nvCxnSpPr>
        <p:spPr>
          <a:xfrm>
            <a:off x="13560425" y="2768600"/>
            <a:ext cx="0" cy="198438"/>
          </a:xfrm>
          <a:prstGeom prst="straightConnector1">
            <a:avLst/>
          </a:prstGeom>
          <a:ln>
            <a:tailEnd type="triangle"/>
          </a:ln>
        </p:spPr>
        <p:style>
          <a:lnRef idx="1">
            <a:schemeClr val="accent1"/>
          </a:lnRef>
          <a:fillRef idx="0">
            <a:schemeClr val="accent1"/>
          </a:fillRef>
          <a:effectRef idx="0">
            <a:schemeClr val="accent1"/>
          </a:effectRef>
          <a:fontRef idx="minor">
            <a:schemeClr val="tx1"/>
          </a:fontRef>
        </p:style>
      </p:cxnSp>
      <p:cxnSp>
        <p:nvCxnSpPr>
          <p:cNvPr id="584" name="直接箭头连接符 583"/>
          <p:cNvCxnSpPr>
            <a:stCxn id="578" idx="2"/>
            <a:endCxn id="574" idx="0"/>
          </p:cNvCxnSpPr>
          <p:nvPr/>
        </p:nvCxnSpPr>
        <p:spPr>
          <a:xfrm>
            <a:off x="13560425" y="3406775"/>
            <a:ext cx="0" cy="198438"/>
          </a:xfrm>
          <a:prstGeom prst="straightConnector1">
            <a:avLst/>
          </a:prstGeom>
          <a:ln>
            <a:tailEnd type="triangle"/>
          </a:ln>
        </p:spPr>
        <p:style>
          <a:lnRef idx="1">
            <a:schemeClr val="accent1"/>
          </a:lnRef>
          <a:fillRef idx="0">
            <a:schemeClr val="accent1"/>
          </a:fillRef>
          <a:effectRef idx="0">
            <a:schemeClr val="accent1"/>
          </a:effectRef>
          <a:fontRef idx="minor">
            <a:schemeClr val="tx1"/>
          </a:fontRef>
        </p:style>
      </p:cxnSp>
      <p:cxnSp>
        <p:nvCxnSpPr>
          <p:cNvPr id="585" name="连接符: 肘形 584"/>
          <p:cNvCxnSpPr>
            <a:stCxn id="572" idx="3"/>
            <a:endCxn id="581" idx="0"/>
          </p:cNvCxnSpPr>
          <p:nvPr/>
        </p:nvCxnSpPr>
        <p:spPr>
          <a:xfrm>
            <a:off x="13946188" y="1909763"/>
            <a:ext cx="312737" cy="317500"/>
          </a:xfrm>
          <a:prstGeom prst="bentConnector2">
            <a:avLst/>
          </a:prstGeom>
        </p:spPr>
        <p:style>
          <a:lnRef idx="1">
            <a:schemeClr val="accent1"/>
          </a:lnRef>
          <a:fillRef idx="0">
            <a:schemeClr val="accent1"/>
          </a:fillRef>
          <a:effectRef idx="0">
            <a:schemeClr val="accent1"/>
          </a:effectRef>
          <a:fontRef idx="minor">
            <a:schemeClr val="tx1"/>
          </a:fontRef>
        </p:style>
      </p:cxnSp>
      <p:cxnSp>
        <p:nvCxnSpPr>
          <p:cNvPr id="586" name="连接符: 肘形 585"/>
          <p:cNvCxnSpPr>
            <a:stCxn id="574" idx="3"/>
            <a:endCxn id="581" idx="2"/>
          </p:cNvCxnSpPr>
          <p:nvPr/>
        </p:nvCxnSpPr>
        <p:spPr>
          <a:xfrm flipV="1">
            <a:off x="13946188" y="3822700"/>
            <a:ext cx="312737" cy="139700"/>
          </a:xfrm>
          <a:prstGeom prst="bentConnector2">
            <a:avLst/>
          </a:prstGeom>
        </p:spPr>
        <p:style>
          <a:lnRef idx="1">
            <a:schemeClr val="accent1"/>
          </a:lnRef>
          <a:fillRef idx="0">
            <a:schemeClr val="accent1"/>
          </a:fillRef>
          <a:effectRef idx="0">
            <a:schemeClr val="accent1"/>
          </a:effectRef>
          <a:fontRef idx="minor">
            <a:schemeClr val="tx1"/>
          </a:fontRef>
        </p:style>
      </p:cxnSp>
      <p:sp>
        <p:nvSpPr>
          <p:cNvPr id="174" name="矩形 173"/>
          <p:cNvSpPr/>
          <p:nvPr/>
        </p:nvSpPr>
        <p:spPr>
          <a:xfrm>
            <a:off x="790575" y="4616450"/>
            <a:ext cx="13693775" cy="2941638"/>
          </a:xfrm>
          <a:prstGeom prst="rect">
            <a:avLst/>
          </a:prstGeom>
          <a:noFill/>
          <a:ln w="12700" cmpd="sng">
            <a:solidFill>
              <a:schemeClr val="bg2">
                <a:lumMod val="10000"/>
              </a:schemeClr>
            </a:solidFill>
            <a:prstDash val="dash"/>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fontAlgn="auto">
              <a:spcBef>
                <a:spcPts val="0"/>
              </a:spcBef>
              <a:spcAft>
                <a:spcPts val="0"/>
              </a:spcAft>
              <a:defRPr/>
            </a:pPr>
            <a:endParaRPr lang="zh-CN" altLang="en-US" dirty="0"/>
          </a:p>
        </p:txBody>
      </p:sp>
      <p:sp>
        <p:nvSpPr>
          <p:cNvPr id="16" name="标题 15"/>
          <p:cNvSpPr>
            <a:spLocks noGrp="1"/>
          </p:cNvSpPr>
          <p:nvPr>
            <p:ph type="title"/>
          </p:nvPr>
        </p:nvSpPr>
        <p:spPr>
          <a:xfrm>
            <a:off x="4054475" y="203200"/>
            <a:ext cx="7267575" cy="590550"/>
          </a:xfrm>
        </p:spPr>
        <p:txBody>
          <a:bodyPr>
            <a:normAutofit/>
          </a:bodyPr>
          <a:lstStyle/>
          <a:p>
            <a:pPr eaLnBrk="1" hangingPunct="1"/>
            <a:r>
              <a:rPr lang="zh-CN" altLang="zh-CN" sz="2400" b="1" smtClean="0">
                <a:solidFill>
                  <a:srgbClr val="1F4E79"/>
                </a:solidFill>
                <a:latin typeface="微软雅黑" pitchFamily="34" charset="-122"/>
                <a:ea typeface="微软雅黑" pitchFamily="34" charset="-122"/>
              </a:rPr>
              <a:t>对企业取得建筑业企业资质后是否满足</a:t>
            </a:r>
            <a:r>
              <a:rPr lang="zh-CN" altLang="en-US" sz="2400" b="1" smtClean="0">
                <a:solidFill>
                  <a:srgbClr val="1F4E79"/>
                </a:solidFill>
                <a:latin typeface="微软雅黑" pitchFamily="34" charset="-122"/>
                <a:ea typeface="微软雅黑" pitchFamily="34" charset="-122"/>
              </a:rPr>
              <a:t>流程</a:t>
            </a:r>
            <a:r>
              <a:rPr lang="zh-CN" altLang="zh-CN" sz="2400" b="1" smtClean="0">
                <a:solidFill>
                  <a:srgbClr val="1F4E79"/>
                </a:solidFill>
                <a:latin typeface="微软雅黑" pitchFamily="34" charset="-122"/>
                <a:ea typeface="微软雅黑" pitchFamily="34" charset="-122"/>
              </a:rPr>
              <a:t>资质标准和市场行为的监督检查流程</a:t>
            </a:r>
            <a:r>
              <a:rPr lang="zh-CN" altLang="en-US" sz="2400" b="1" smtClean="0">
                <a:solidFill>
                  <a:srgbClr val="1F4E79"/>
                </a:solidFill>
                <a:latin typeface="微软雅黑" pitchFamily="34" charset="-122"/>
                <a:ea typeface="微软雅黑" pitchFamily="34" charset="-122"/>
              </a:rPr>
              <a:t>图</a:t>
            </a:r>
            <a:endParaRPr lang="zh-CN" altLang="zh-CN" sz="2400" b="1" smtClean="0">
              <a:solidFill>
                <a:srgbClr val="1F4E79"/>
              </a:solidFill>
              <a:latin typeface="微软雅黑" pitchFamily="34" charset="-122"/>
              <a:ea typeface="微软雅黑" pitchFamily="34" charset="-122"/>
            </a:endParaRPr>
          </a:p>
        </p:txBody>
      </p:sp>
      <p:sp>
        <p:nvSpPr>
          <p:cNvPr id="12414" name="文本框 179"/>
          <p:cNvSpPr txBox="1">
            <a:spLocks noChangeArrowheads="1"/>
          </p:cNvSpPr>
          <p:nvPr/>
        </p:nvSpPr>
        <p:spPr bwMode="auto">
          <a:xfrm>
            <a:off x="190500" y="4649788"/>
            <a:ext cx="504825" cy="2800350"/>
          </a:xfrm>
          <a:prstGeom prst="rect">
            <a:avLst/>
          </a:prstGeom>
          <a:noFill/>
          <a:ln w="9525">
            <a:noFill/>
            <a:miter lim="800000"/>
            <a:headEnd/>
            <a:tailEnd/>
          </a:ln>
        </p:spPr>
        <p:txBody>
          <a:bodyPr>
            <a:spAutoFit/>
          </a:bodyPr>
          <a:lstStyle/>
          <a:p>
            <a:pPr algn="ctr"/>
            <a:r>
              <a:rPr lang="zh-CN" altLang="en-US" sz="1600" b="1">
                <a:solidFill>
                  <a:srgbClr val="FF0000"/>
                </a:solidFill>
                <a:latin typeface="微软雅黑" pitchFamily="34" charset="-122"/>
                <a:ea typeface="微软雅黑" pitchFamily="34" charset="-122"/>
                <a:sym typeface="+mn-ea"/>
              </a:rPr>
              <a:t>区县</a:t>
            </a:r>
            <a:r>
              <a:rPr lang="en-US" altLang="zh-CN" sz="1600" b="1">
                <a:solidFill>
                  <a:srgbClr val="FF0000"/>
                </a:solidFill>
                <a:latin typeface="微软雅黑" pitchFamily="34" charset="-122"/>
                <a:ea typeface="微软雅黑" pitchFamily="34" charset="-122"/>
                <a:sym typeface="+mn-ea"/>
              </a:rPr>
              <a:t>(</a:t>
            </a:r>
            <a:r>
              <a:rPr lang="zh-CN" altLang="en-US" sz="1600" b="1">
                <a:solidFill>
                  <a:srgbClr val="FF0000"/>
                </a:solidFill>
                <a:latin typeface="微软雅黑" pitchFamily="34" charset="-122"/>
                <a:ea typeface="微软雅黑" pitchFamily="34" charset="-122"/>
                <a:sym typeface="+mn-ea"/>
              </a:rPr>
              <a:t>市</a:t>
            </a:r>
            <a:r>
              <a:rPr lang="en-US" altLang="zh-CN" sz="1600" b="1">
                <a:solidFill>
                  <a:srgbClr val="FF0000"/>
                </a:solidFill>
                <a:latin typeface="微软雅黑" pitchFamily="34" charset="-122"/>
                <a:ea typeface="微软雅黑" pitchFamily="34" charset="-122"/>
                <a:sym typeface="+mn-ea"/>
              </a:rPr>
              <a:t>)</a:t>
            </a:r>
            <a:r>
              <a:rPr lang="zh-CN" altLang="en-US" sz="1600" b="1">
                <a:solidFill>
                  <a:srgbClr val="FF0000"/>
                </a:solidFill>
                <a:latin typeface="微软雅黑" pitchFamily="34" charset="-122"/>
                <a:ea typeface="微软雅黑" pitchFamily="34" charset="-122"/>
                <a:sym typeface="+mn-ea"/>
              </a:rPr>
              <a:t>建设行业主管部门</a:t>
            </a:r>
            <a:endParaRPr lang="zh-CN" altLang="zh-CN" sz="1600" b="1">
              <a:solidFill>
                <a:srgbClr val="FF0000"/>
              </a:solidFill>
              <a:latin typeface="微软雅黑" pitchFamily="34" charset="-122"/>
              <a:ea typeface="微软雅黑" pitchFamily="34" charset="-122"/>
              <a:sym typeface="+mn-ea"/>
            </a:endParaRPr>
          </a:p>
        </p:txBody>
      </p:sp>
      <p:sp>
        <p:nvSpPr>
          <p:cNvPr id="220" name="矩形 219"/>
          <p:cNvSpPr/>
          <p:nvPr/>
        </p:nvSpPr>
        <p:spPr>
          <a:xfrm>
            <a:off x="2593975" y="4743450"/>
            <a:ext cx="195263" cy="2660650"/>
          </a:xfrm>
          <a:prstGeom prst="rect">
            <a:avLst/>
          </a:prstGeom>
          <a:solidFill>
            <a:srgbClr val="00B0F0"/>
          </a:solidFill>
          <a:ln>
            <a:no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fontAlgn="auto">
              <a:spcBef>
                <a:spcPts val="0"/>
              </a:spcBef>
              <a:spcAft>
                <a:spcPts val="0"/>
              </a:spcAft>
              <a:defRPr/>
            </a:pPr>
            <a:r>
              <a:rPr lang="zh-CN" altLang="en-US" sz="900" dirty="0"/>
              <a:t>组</a:t>
            </a:r>
          </a:p>
          <a:p>
            <a:pPr algn="ctr" fontAlgn="auto">
              <a:spcBef>
                <a:spcPts val="0"/>
              </a:spcBef>
              <a:spcAft>
                <a:spcPts val="0"/>
              </a:spcAft>
              <a:defRPr/>
            </a:pPr>
            <a:r>
              <a:rPr lang="zh-CN" altLang="en-US" sz="900" dirty="0"/>
              <a:t>织</a:t>
            </a:r>
          </a:p>
          <a:p>
            <a:pPr algn="ctr" fontAlgn="auto">
              <a:spcBef>
                <a:spcPts val="0"/>
              </a:spcBef>
              <a:spcAft>
                <a:spcPts val="0"/>
              </a:spcAft>
              <a:defRPr/>
            </a:pPr>
            <a:r>
              <a:rPr lang="zh-CN" altLang="en-US" sz="900" dirty="0"/>
              <a:t>实</a:t>
            </a:r>
          </a:p>
          <a:p>
            <a:pPr algn="ctr" fontAlgn="auto">
              <a:spcBef>
                <a:spcPts val="0"/>
              </a:spcBef>
              <a:spcAft>
                <a:spcPts val="0"/>
              </a:spcAft>
              <a:defRPr/>
            </a:pPr>
            <a:r>
              <a:rPr lang="zh-CN" altLang="en-US" sz="900" dirty="0"/>
              <a:t>施</a:t>
            </a:r>
          </a:p>
        </p:txBody>
      </p:sp>
      <p:sp>
        <p:nvSpPr>
          <p:cNvPr id="224" name="矩形 223"/>
          <p:cNvSpPr/>
          <p:nvPr/>
        </p:nvSpPr>
        <p:spPr>
          <a:xfrm>
            <a:off x="3284318" y="4743554"/>
            <a:ext cx="268508" cy="1341634"/>
          </a:xfrm>
          <a:prstGeom prst="rect">
            <a:avLst/>
          </a:prstGeom>
          <a:solidFill>
            <a:srgbClr val="00B0F0"/>
          </a:solidFill>
          <a:ln>
            <a:noFill/>
          </a:ln>
        </p:spPr>
        <p:style>
          <a:lnRef idx="2">
            <a:schemeClr val="accent1">
              <a:shade val="50000"/>
            </a:schemeClr>
          </a:lnRef>
          <a:fillRef idx="1">
            <a:schemeClr val="accent1"/>
          </a:fillRef>
          <a:effectRef idx="0">
            <a:schemeClr val="accent1"/>
          </a:effectRef>
          <a:fontRef idx="minor">
            <a:schemeClr val="lt1"/>
          </a:fontRef>
        </p:style>
        <p:txBody>
          <a:bodyPr numCol="2" anchor="ctr"/>
          <a:lstStyle/>
          <a:p>
            <a:pPr algn="ctr" fontAlgn="auto">
              <a:spcBef>
                <a:spcPts val="0"/>
              </a:spcBef>
              <a:spcAft>
                <a:spcPts val="0"/>
              </a:spcAft>
              <a:defRPr/>
            </a:pPr>
            <a:r>
              <a:rPr lang="zh-CN" altLang="en-US" sz="900" dirty="0"/>
              <a:t>下达动态核查通知书</a:t>
            </a:r>
          </a:p>
        </p:txBody>
      </p:sp>
      <p:sp>
        <p:nvSpPr>
          <p:cNvPr id="226" name="矩形 225"/>
          <p:cNvSpPr/>
          <p:nvPr/>
        </p:nvSpPr>
        <p:spPr>
          <a:xfrm>
            <a:off x="3284318" y="6424187"/>
            <a:ext cx="268508" cy="979296"/>
          </a:xfrm>
          <a:prstGeom prst="rect">
            <a:avLst/>
          </a:prstGeom>
          <a:solidFill>
            <a:srgbClr val="00B0F0"/>
          </a:solidFill>
          <a:ln>
            <a:noFill/>
          </a:ln>
        </p:spPr>
        <p:style>
          <a:lnRef idx="2">
            <a:schemeClr val="accent1">
              <a:shade val="50000"/>
            </a:schemeClr>
          </a:lnRef>
          <a:fillRef idx="1">
            <a:schemeClr val="accent1"/>
          </a:fillRef>
          <a:effectRef idx="0">
            <a:schemeClr val="accent1"/>
          </a:effectRef>
          <a:fontRef idx="minor">
            <a:schemeClr val="lt1"/>
          </a:fontRef>
        </p:style>
        <p:txBody>
          <a:bodyPr numCol="2" anchor="ctr"/>
          <a:lstStyle/>
          <a:p>
            <a:pPr algn="ctr" fontAlgn="auto">
              <a:spcBef>
                <a:spcPts val="0"/>
              </a:spcBef>
              <a:spcAft>
                <a:spcPts val="0"/>
              </a:spcAft>
              <a:defRPr/>
            </a:pPr>
            <a:r>
              <a:rPr lang="zh-CN" altLang="en-US" sz="900" dirty="0"/>
              <a:t>明确核查要求</a:t>
            </a:r>
          </a:p>
        </p:txBody>
      </p:sp>
      <p:cxnSp>
        <p:nvCxnSpPr>
          <p:cNvPr id="227" name="连接符: 肘形 226"/>
          <p:cNvCxnSpPr>
            <a:stCxn id="220" idx="3"/>
            <a:endCxn id="224" idx="1"/>
          </p:cNvCxnSpPr>
          <p:nvPr/>
        </p:nvCxnSpPr>
        <p:spPr>
          <a:xfrm flipV="1">
            <a:off x="2789238" y="5427663"/>
            <a:ext cx="495300" cy="658812"/>
          </a:xfrm>
          <a:prstGeom prst="bentConnector3">
            <a:avLst>
              <a:gd name="adj1" fmla="val 50000"/>
            </a:avLst>
          </a:prstGeom>
          <a:ln>
            <a:tailEnd type="triangle"/>
          </a:ln>
        </p:spPr>
        <p:style>
          <a:lnRef idx="1">
            <a:schemeClr val="accent1"/>
          </a:lnRef>
          <a:fillRef idx="0">
            <a:schemeClr val="accent1"/>
          </a:fillRef>
          <a:effectRef idx="0">
            <a:schemeClr val="accent1"/>
          </a:effectRef>
          <a:fontRef idx="minor">
            <a:schemeClr val="tx1"/>
          </a:fontRef>
        </p:style>
      </p:cxnSp>
      <p:cxnSp>
        <p:nvCxnSpPr>
          <p:cNvPr id="229" name="连接符: 肘形 228"/>
          <p:cNvCxnSpPr>
            <a:stCxn id="220" idx="3"/>
            <a:endCxn id="226" idx="1"/>
          </p:cNvCxnSpPr>
          <p:nvPr/>
        </p:nvCxnSpPr>
        <p:spPr>
          <a:xfrm>
            <a:off x="2789238" y="6086475"/>
            <a:ext cx="495300" cy="841375"/>
          </a:xfrm>
          <a:prstGeom prst="bentConnector3">
            <a:avLst>
              <a:gd name="adj1" fmla="val 50000"/>
            </a:avLst>
          </a:prstGeom>
          <a:ln>
            <a:tailEnd type="triangle"/>
          </a:ln>
        </p:spPr>
        <p:style>
          <a:lnRef idx="1">
            <a:schemeClr val="accent1"/>
          </a:lnRef>
          <a:fillRef idx="0">
            <a:schemeClr val="accent1"/>
          </a:fillRef>
          <a:effectRef idx="0">
            <a:schemeClr val="accent1"/>
          </a:effectRef>
          <a:fontRef idx="minor">
            <a:schemeClr val="tx1"/>
          </a:fontRef>
        </p:style>
      </p:cxnSp>
      <p:sp>
        <p:nvSpPr>
          <p:cNvPr id="278" name="矩形 277"/>
          <p:cNvSpPr/>
          <p:nvPr/>
        </p:nvSpPr>
        <p:spPr>
          <a:xfrm>
            <a:off x="9056688" y="4738688"/>
            <a:ext cx="1254125" cy="220662"/>
          </a:xfrm>
          <a:prstGeom prst="rect">
            <a:avLst/>
          </a:prstGeom>
          <a:solidFill>
            <a:srgbClr val="00B0F0"/>
          </a:solidFill>
          <a:ln>
            <a:no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fontAlgn="auto">
              <a:spcBef>
                <a:spcPts val="0"/>
              </a:spcBef>
              <a:spcAft>
                <a:spcPts val="0"/>
              </a:spcAft>
              <a:defRPr/>
            </a:pPr>
            <a:r>
              <a:rPr lang="zh-CN" altLang="en-US" sz="900" dirty="0"/>
              <a:t>不符合资质标准</a:t>
            </a:r>
          </a:p>
        </p:txBody>
      </p:sp>
      <p:sp>
        <p:nvSpPr>
          <p:cNvPr id="289" name="矩形 288"/>
          <p:cNvSpPr/>
          <p:nvPr/>
        </p:nvSpPr>
        <p:spPr>
          <a:xfrm>
            <a:off x="8459788" y="4729163"/>
            <a:ext cx="444500" cy="936625"/>
          </a:xfrm>
          <a:prstGeom prst="rect">
            <a:avLst/>
          </a:prstGeom>
          <a:noFill/>
          <a:ln>
            <a:no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fontAlgn="auto">
              <a:spcBef>
                <a:spcPts val="0"/>
              </a:spcBef>
              <a:spcAft>
                <a:spcPts val="0"/>
              </a:spcAft>
              <a:defRPr/>
            </a:pPr>
            <a:r>
              <a:rPr lang="zh-CN" altLang="en-US" sz="900" dirty="0">
                <a:solidFill>
                  <a:schemeClr val="tx1"/>
                </a:solidFill>
              </a:rPr>
              <a:t>期满后</a:t>
            </a:r>
            <a:r>
              <a:rPr lang="en-US" altLang="zh-CN" sz="900" dirty="0">
                <a:solidFill>
                  <a:schemeClr val="tx1"/>
                </a:solidFill>
              </a:rPr>
              <a:t>5</a:t>
            </a:r>
            <a:r>
              <a:rPr lang="zh-CN" altLang="en-US" sz="900" dirty="0">
                <a:solidFill>
                  <a:schemeClr val="tx1"/>
                </a:solidFill>
              </a:rPr>
              <a:t>日内提出</a:t>
            </a:r>
          </a:p>
          <a:p>
            <a:pPr algn="ctr" fontAlgn="auto">
              <a:spcBef>
                <a:spcPts val="0"/>
              </a:spcBef>
              <a:spcAft>
                <a:spcPts val="0"/>
              </a:spcAft>
              <a:defRPr/>
            </a:pPr>
            <a:r>
              <a:rPr lang="zh-CN" altLang="en-US" sz="900" dirty="0">
                <a:solidFill>
                  <a:schemeClr val="tx1"/>
                </a:solidFill>
              </a:rPr>
              <a:t>申请</a:t>
            </a:r>
          </a:p>
          <a:p>
            <a:pPr algn="ctr" fontAlgn="auto">
              <a:spcBef>
                <a:spcPts val="0"/>
              </a:spcBef>
              <a:spcAft>
                <a:spcPts val="0"/>
              </a:spcAft>
              <a:defRPr/>
            </a:pPr>
            <a:endParaRPr lang="zh-CN" altLang="en-US" sz="900" dirty="0">
              <a:solidFill>
                <a:schemeClr val="tx1"/>
              </a:solidFill>
            </a:endParaRPr>
          </a:p>
        </p:txBody>
      </p:sp>
      <p:sp>
        <p:nvSpPr>
          <p:cNvPr id="290" name="矩形 289"/>
          <p:cNvSpPr/>
          <p:nvPr/>
        </p:nvSpPr>
        <p:spPr>
          <a:xfrm>
            <a:off x="10761663" y="4738688"/>
            <a:ext cx="1597025" cy="439737"/>
          </a:xfrm>
          <a:prstGeom prst="rect">
            <a:avLst/>
          </a:prstGeom>
          <a:solidFill>
            <a:srgbClr val="00B0F0"/>
          </a:solidFill>
          <a:ln>
            <a:no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fontAlgn="auto">
              <a:spcBef>
                <a:spcPts val="0"/>
              </a:spcBef>
              <a:spcAft>
                <a:spcPts val="0"/>
              </a:spcAft>
              <a:defRPr/>
            </a:pPr>
            <a:r>
              <a:rPr lang="zh-CN" altLang="en-US" sz="900" dirty="0"/>
              <a:t> 提出撤销或撤回</a:t>
            </a:r>
          </a:p>
          <a:p>
            <a:pPr algn="ctr" fontAlgn="auto">
              <a:spcBef>
                <a:spcPts val="0"/>
              </a:spcBef>
              <a:spcAft>
                <a:spcPts val="0"/>
              </a:spcAft>
              <a:defRPr/>
            </a:pPr>
            <a:r>
              <a:rPr lang="zh-CN" altLang="en-US" sz="900" dirty="0"/>
              <a:t>    资质证书意见</a:t>
            </a:r>
          </a:p>
        </p:txBody>
      </p:sp>
      <p:sp>
        <p:nvSpPr>
          <p:cNvPr id="293" name="矩形 292"/>
          <p:cNvSpPr/>
          <p:nvPr/>
        </p:nvSpPr>
        <p:spPr>
          <a:xfrm>
            <a:off x="10761663" y="6472238"/>
            <a:ext cx="1597025" cy="439737"/>
          </a:xfrm>
          <a:prstGeom prst="rect">
            <a:avLst/>
          </a:prstGeom>
          <a:solidFill>
            <a:srgbClr val="00B0F0"/>
          </a:solidFill>
          <a:ln>
            <a:no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fontAlgn="auto">
              <a:spcBef>
                <a:spcPts val="0"/>
              </a:spcBef>
              <a:spcAft>
                <a:spcPts val="0"/>
              </a:spcAft>
              <a:defRPr/>
            </a:pPr>
            <a:r>
              <a:rPr lang="zh-CN" altLang="en-US" sz="900" dirty="0"/>
              <a:t>跟踪掌握行政处理、处罚情况</a:t>
            </a:r>
          </a:p>
        </p:txBody>
      </p:sp>
      <p:sp>
        <p:nvSpPr>
          <p:cNvPr id="300" name="矩形 299"/>
          <p:cNvSpPr/>
          <p:nvPr/>
        </p:nvSpPr>
        <p:spPr>
          <a:xfrm>
            <a:off x="12922250" y="5372100"/>
            <a:ext cx="1479550" cy="947738"/>
          </a:xfrm>
          <a:prstGeom prst="rect">
            <a:avLst/>
          </a:prstGeom>
          <a:solidFill>
            <a:srgbClr val="00B0F0"/>
          </a:solidFill>
          <a:ln>
            <a:no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fontAlgn="auto">
              <a:spcBef>
                <a:spcPts val="0"/>
              </a:spcBef>
              <a:spcAft>
                <a:spcPts val="0"/>
              </a:spcAft>
              <a:defRPr/>
            </a:pPr>
            <a:r>
              <a:rPr lang="zh-CN" altLang="en-US" sz="900" dirty="0"/>
              <a:t>掌握调查处理及信用管理情况；</a:t>
            </a:r>
          </a:p>
          <a:p>
            <a:pPr algn="ctr" fontAlgn="auto">
              <a:spcBef>
                <a:spcPts val="0"/>
              </a:spcBef>
              <a:spcAft>
                <a:spcPts val="0"/>
              </a:spcAft>
              <a:defRPr/>
            </a:pPr>
            <a:r>
              <a:rPr lang="zh-CN" altLang="en-US" sz="900" dirty="0"/>
              <a:t>相关核查材料整理归档</a:t>
            </a:r>
            <a:endParaRPr lang="en-US" altLang="zh-CN" sz="900" dirty="0"/>
          </a:p>
          <a:p>
            <a:pPr algn="ctr" fontAlgn="auto">
              <a:spcBef>
                <a:spcPts val="0"/>
              </a:spcBef>
              <a:spcAft>
                <a:spcPts val="0"/>
              </a:spcAft>
              <a:defRPr/>
            </a:pPr>
            <a:r>
              <a:rPr lang="zh-CN" altLang="en-US" sz="900" dirty="0"/>
              <a:t>上报核查情况</a:t>
            </a:r>
            <a:endParaRPr lang="en-US" altLang="zh-CN" sz="900" dirty="0"/>
          </a:p>
          <a:p>
            <a:pPr algn="ctr" fontAlgn="auto">
              <a:spcBef>
                <a:spcPts val="0"/>
              </a:spcBef>
              <a:spcAft>
                <a:spcPts val="0"/>
              </a:spcAft>
              <a:defRPr/>
            </a:pPr>
            <a:endParaRPr lang="zh-CN" altLang="en-US" sz="900" dirty="0"/>
          </a:p>
        </p:txBody>
      </p:sp>
      <p:sp>
        <p:nvSpPr>
          <p:cNvPr id="332" name="矩形 331"/>
          <p:cNvSpPr/>
          <p:nvPr/>
        </p:nvSpPr>
        <p:spPr>
          <a:xfrm>
            <a:off x="917575" y="4743450"/>
            <a:ext cx="193675" cy="2660650"/>
          </a:xfrm>
          <a:prstGeom prst="rect">
            <a:avLst/>
          </a:prstGeom>
          <a:solidFill>
            <a:srgbClr val="00B0F0"/>
          </a:solidFill>
          <a:ln>
            <a:no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fontAlgn="auto">
              <a:spcBef>
                <a:spcPts val="0"/>
              </a:spcBef>
              <a:spcAft>
                <a:spcPts val="0"/>
              </a:spcAft>
              <a:defRPr/>
            </a:pPr>
            <a:r>
              <a:rPr lang="zh-CN" altLang="en-US" sz="900" dirty="0"/>
              <a:t>制</a:t>
            </a:r>
          </a:p>
          <a:p>
            <a:pPr algn="ctr" fontAlgn="auto">
              <a:spcBef>
                <a:spcPts val="0"/>
              </a:spcBef>
              <a:spcAft>
                <a:spcPts val="0"/>
              </a:spcAft>
              <a:defRPr/>
            </a:pPr>
            <a:r>
              <a:rPr lang="zh-CN" altLang="en-US" sz="900" dirty="0"/>
              <a:t>订</a:t>
            </a:r>
          </a:p>
          <a:p>
            <a:pPr algn="ctr" fontAlgn="auto">
              <a:spcBef>
                <a:spcPts val="0"/>
              </a:spcBef>
              <a:spcAft>
                <a:spcPts val="0"/>
              </a:spcAft>
              <a:defRPr/>
            </a:pPr>
            <a:r>
              <a:rPr lang="zh-CN" altLang="en-US" sz="900" dirty="0"/>
              <a:t>核</a:t>
            </a:r>
          </a:p>
          <a:p>
            <a:pPr algn="ctr" fontAlgn="auto">
              <a:spcBef>
                <a:spcPts val="0"/>
              </a:spcBef>
              <a:spcAft>
                <a:spcPts val="0"/>
              </a:spcAft>
              <a:defRPr/>
            </a:pPr>
            <a:r>
              <a:rPr lang="zh-CN" altLang="en-US" sz="900" dirty="0"/>
              <a:t>查</a:t>
            </a:r>
          </a:p>
          <a:p>
            <a:pPr algn="ctr" fontAlgn="auto">
              <a:spcBef>
                <a:spcPts val="0"/>
              </a:spcBef>
              <a:spcAft>
                <a:spcPts val="0"/>
              </a:spcAft>
              <a:defRPr/>
            </a:pPr>
            <a:r>
              <a:rPr lang="zh-CN" altLang="en-US" sz="900" dirty="0"/>
              <a:t>计</a:t>
            </a:r>
          </a:p>
          <a:p>
            <a:pPr algn="ctr" fontAlgn="auto">
              <a:spcBef>
                <a:spcPts val="0"/>
              </a:spcBef>
              <a:spcAft>
                <a:spcPts val="0"/>
              </a:spcAft>
              <a:defRPr/>
            </a:pPr>
            <a:r>
              <a:rPr lang="zh-CN" altLang="en-US" sz="900" dirty="0"/>
              <a:t>划</a:t>
            </a:r>
          </a:p>
        </p:txBody>
      </p:sp>
      <p:sp>
        <p:nvSpPr>
          <p:cNvPr id="333" name="矩形 332"/>
          <p:cNvSpPr/>
          <p:nvPr/>
        </p:nvSpPr>
        <p:spPr>
          <a:xfrm>
            <a:off x="1468438" y="4743450"/>
            <a:ext cx="193675" cy="2660650"/>
          </a:xfrm>
          <a:prstGeom prst="rect">
            <a:avLst/>
          </a:prstGeom>
          <a:solidFill>
            <a:srgbClr val="00B0F0"/>
          </a:solidFill>
          <a:ln>
            <a:no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fontAlgn="auto">
              <a:spcBef>
                <a:spcPts val="0"/>
              </a:spcBef>
              <a:spcAft>
                <a:spcPts val="0"/>
              </a:spcAft>
              <a:defRPr/>
            </a:pPr>
            <a:r>
              <a:rPr lang="zh-CN" altLang="en-US" sz="900" dirty="0"/>
              <a:t>组</a:t>
            </a:r>
          </a:p>
          <a:p>
            <a:pPr algn="ctr" fontAlgn="auto">
              <a:spcBef>
                <a:spcPts val="0"/>
              </a:spcBef>
              <a:spcAft>
                <a:spcPts val="0"/>
              </a:spcAft>
              <a:defRPr/>
            </a:pPr>
            <a:r>
              <a:rPr lang="zh-CN" altLang="en-US" sz="900" dirty="0"/>
              <a:t>建</a:t>
            </a:r>
          </a:p>
          <a:p>
            <a:pPr algn="ctr" fontAlgn="auto">
              <a:spcBef>
                <a:spcPts val="0"/>
              </a:spcBef>
              <a:spcAft>
                <a:spcPts val="0"/>
              </a:spcAft>
              <a:defRPr/>
            </a:pPr>
            <a:r>
              <a:rPr lang="zh-CN" altLang="en-US" sz="900" dirty="0"/>
              <a:t>核</a:t>
            </a:r>
          </a:p>
          <a:p>
            <a:pPr algn="ctr" fontAlgn="auto">
              <a:spcBef>
                <a:spcPts val="0"/>
              </a:spcBef>
              <a:spcAft>
                <a:spcPts val="0"/>
              </a:spcAft>
              <a:defRPr/>
            </a:pPr>
            <a:r>
              <a:rPr lang="zh-CN" altLang="en-US" sz="900" dirty="0"/>
              <a:t>查</a:t>
            </a:r>
          </a:p>
          <a:p>
            <a:pPr algn="ctr" fontAlgn="auto">
              <a:spcBef>
                <a:spcPts val="0"/>
              </a:spcBef>
              <a:spcAft>
                <a:spcPts val="0"/>
              </a:spcAft>
              <a:defRPr/>
            </a:pPr>
            <a:r>
              <a:rPr lang="zh-CN" altLang="en-US" sz="900" dirty="0"/>
              <a:t>组</a:t>
            </a:r>
          </a:p>
        </p:txBody>
      </p:sp>
      <p:sp>
        <p:nvSpPr>
          <p:cNvPr id="334" name="矩形 333"/>
          <p:cNvSpPr/>
          <p:nvPr/>
        </p:nvSpPr>
        <p:spPr>
          <a:xfrm>
            <a:off x="2006600" y="4743450"/>
            <a:ext cx="195263" cy="2660650"/>
          </a:xfrm>
          <a:prstGeom prst="rect">
            <a:avLst/>
          </a:prstGeom>
          <a:solidFill>
            <a:srgbClr val="00B0F0"/>
          </a:solidFill>
          <a:ln>
            <a:no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fontAlgn="auto">
              <a:spcBef>
                <a:spcPts val="0"/>
              </a:spcBef>
              <a:spcAft>
                <a:spcPts val="0"/>
              </a:spcAft>
              <a:defRPr/>
            </a:pPr>
            <a:r>
              <a:rPr lang="zh-CN" altLang="en-US" sz="900" dirty="0"/>
              <a:t>进</a:t>
            </a:r>
          </a:p>
          <a:p>
            <a:pPr algn="ctr" fontAlgn="auto">
              <a:spcBef>
                <a:spcPts val="0"/>
              </a:spcBef>
              <a:spcAft>
                <a:spcPts val="0"/>
              </a:spcAft>
              <a:defRPr/>
            </a:pPr>
            <a:r>
              <a:rPr lang="zh-CN" altLang="en-US" sz="900" dirty="0"/>
              <a:t>行</a:t>
            </a:r>
          </a:p>
          <a:p>
            <a:pPr algn="ctr" fontAlgn="auto">
              <a:spcBef>
                <a:spcPts val="0"/>
              </a:spcBef>
              <a:spcAft>
                <a:spcPts val="0"/>
              </a:spcAft>
              <a:defRPr/>
            </a:pPr>
            <a:r>
              <a:rPr lang="zh-CN" altLang="en-US" sz="900" dirty="0"/>
              <a:t>核</a:t>
            </a:r>
          </a:p>
          <a:p>
            <a:pPr algn="ctr" fontAlgn="auto">
              <a:spcBef>
                <a:spcPts val="0"/>
              </a:spcBef>
              <a:spcAft>
                <a:spcPts val="0"/>
              </a:spcAft>
              <a:defRPr/>
            </a:pPr>
            <a:r>
              <a:rPr lang="zh-CN" altLang="en-US" sz="900" dirty="0"/>
              <a:t>查</a:t>
            </a:r>
          </a:p>
          <a:p>
            <a:pPr algn="ctr" fontAlgn="auto">
              <a:spcBef>
                <a:spcPts val="0"/>
              </a:spcBef>
              <a:spcAft>
                <a:spcPts val="0"/>
              </a:spcAft>
              <a:defRPr/>
            </a:pPr>
            <a:r>
              <a:rPr lang="zh-CN" altLang="en-US" sz="900" dirty="0"/>
              <a:t>准</a:t>
            </a:r>
          </a:p>
          <a:p>
            <a:pPr algn="ctr" fontAlgn="auto">
              <a:spcBef>
                <a:spcPts val="0"/>
              </a:spcBef>
              <a:spcAft>
                <a:spcPts val="0"/>
              </a:spcAft>
              <a:defRPr/>
            </a:pPr>
            <a:r>
              <a:rPr lang="zh-CN" altLang="en-US" sz="900" dirty="0"/>
              <a:t>备</a:t>
            </a:r>
          </a:p>
        </p:txBody>
      </p:sp>
      <p:cxnSp>
        <p:nvCxnSpPr>
          <p:cNvPr id="393" name="连接符: 肘形 392"/>
          <p:cNvCxnSpPr>
            <a:stCxn id="293" idx="3"/>
            <a:endCxn id="300" idx="1"/>
          </p:cNvCxnSpPr>
          <p:nvPr/>
        </p:nvCxnSpPr>
        <p:spPr>
          <a:xfrm flipV="1">
            <a:off x="12358688" y="5859463"/>
            <a:ext cx="563562" cy="846137"/>
          </a:xfrm>
          <a:prstGeom prst="bentConnector3">
            <a:avLst>
              <a:gd name="adj1" fmla="val 50000"/>
            </a:avLst>
          </a:prstGeom>
          <a:ln>
            <a:tailEnd type="triangle"/>
          </a:ln>
        </p:spPr>
        <p:style>
          <a:lnRef idx="1">
            <a:schemeClr val="accent1"/>
          </a:lnRef>
          <a:fillRef idx="0">
            <a:schemeClr val="accent1"/>
          </a:fillRef>
          <a:effectRef idx="0">
            <a:schemeClr val="accent1"/>
          </a:effectRef>
          <a:fontRef idx="minor">
            <a:schemeClr val="tx1"/>
          </a:fontRef>
        </p:style>
      </p:cxnSp>
      <p:cxnSp>
        <p:nvCxnSpPr>
          <p:cNvPr id="395" name="连接符: 肘形 394"/>
          <p:cNvCxnSpPr>
            <a:stCxn id="290" idx="3"/>
            <a:endCxn id="300" idx="1"/>
          </p:cNvCxnSpPr>
          <p:nvPr/>
        </p:nvCxnSpPr>
        <p:spPr>
          <a:xfrm>
            <a:off x="12358688" y="4972050"/>
            <a:ext cx="563562" cy="887413"/>
          </a:xfrm>
          <a:prstGeom prst="bentConnector3">
            <a:avLst>
              <a:gd name="adj1" fmla="val 50000"/>
            </a:avLst>
          </a:prstGeom>
          <a:ln>
            <a:tailEnd type="triangle"/>
          </a:ln>
        </p:spPr>
        <p:style>
          <a:lnRef idx="1">
            <a:schemeClr val="accent1"/>
          </a:lnRef>
          <a:fillRef idx="0">
            <a:schemeClr val="accent1"/>
          </a:fillRef>
          <a:effectRef idx="0">
            <a:schemeClr val="accent1"/>
          </a:effectRef>
          <a:fontRef idx="minor">
            <a:schemeClr val="tx1"/>
          </a:fontRef>
        </p:style>
      </p:cxnSp>
      <p:sp>
        <p:nvSpPr>
          <p:cNvPr id="620" name="矩形 619"/>
          <p:cNvSpPr/>
          <p:nvPr/>
        </p:nvSpPr>
        <p:spPr>
          <a:xfrm>
            <a:off x="2822199" y="5762366"/>
            <a:ext cx="189071" cy="649352"/>
          </a:xfrm>
          <a:prstGeom prst="rect">
            <a:avLst/>
          </a:prstGeom>
          <a:noFill/>
          <a:ln>
            <a:noFill/>
          </a:ln>
        </p:spPr>
        <p:style>
          <a:lnRef idx="2">
            <a:schemeClr val="accent1">
              <a:shade val="50000"/>
            </a:schemeClr>
          </a:lnRef>
          <a:fillRef idx="1">
            <a:schemeClr val="accent1"/>
          </a:fillRef>
          <a:effectRef idx="0">
            <a:schemeClr val="accent1"/>
          </a:effectRef>
          <a:fontRef idx="minor">
            <a:schemeClr val="lt1"/>
          </a:fontRef>
        </p:style>
        <p:txBody>
          <a:bodyPr vert="eaVert" numCol="2" anchor="ctr"/>
          <a:lstStyle/>
          <a:p>
            <a:pPr algn="ctr" fontAlgn="auto">
              <a:spcBef>
                <a:spcPts val="0"/>
              </a:spcBef>
              <a:spcAft>
                <a:spcPts val="0"/>
              </a:spcAft>
              <a:defRPr/>
            </a:pPr>
            <a:r>
              <a:rPr lang="zh-CN" altLang="en-US" sz="900" dirty="0">
                <a:solidFill>
                  <a:schemeClr val="tx1"/>
                </a:solidFill>
              </a:rPr>
              <a:t>提前</a:t>
            </a:r>
            <a:r>
              <a:rPr lang="en-US" altLang="zh-CN" sz="900" dirty="0">
                <a:solidFill>
                  <a:schemeClr val="tx1"/>
                </a:solidFill>
              </a:rPr>
              <a:t>2-5</a:t>
            </a:r>
            <a:r>
              <a:rPr lang="zh-CN" altLang="en-US" sz="900" dirty="0">
                <a:solidFill>
                  <a:schemeClr val="tx1"/>
                </a:solidFill>
              </a:rPr>
              <a:t>日</a:t>
            </a:r>
          </a:p>
        </p:txBody>
      </p:sp>
      <p:sp>
        <p:nvSpPr>
          <p:cNvPr id="624" name="矩形 623"/>
          <p:cNvSpPr/>
          <p:nvPr/>
        </p:nvSpPr>
        <p:spPr>
          <a:xfrm>
            <a:off x="3785979" y="4743553"/>
            <a:ext cx="268508" cy="2659927"/>
          </a:xfrm>
          <a:prstGeom prst="rect">
            <a:avLst/>
          </a:prstGeom>
          <a:solidFill>
            <a:srgbClr val="00B0F0"/>
          </a:solidFill>
          <a:ln>
            <a:noFill/>
          </a:ln>
        </p:spPr>
        <p:style>
          <a:lnRef idx="2">
            <a:schemeClr val="accent1">
              <a:shade val="50000"/>
            </a:schemeClr>
          </a:lnRef>
          <a:fillRef idx="1">
            <a:schemeClr val="accent1"/>
          </a:fillRef>
          <a:effectRef idx="0">
            <a:schemeClr val="accent1"/>
          </a:effectRef>
          <a:fontRef idx="minor">
            <a:schemeClr val="lt1"/>
          </a:fontRef>
        </p:style>
        <p:txBody>
          <a:bodyPr numCol="2" anchor="ctr"/>
          <a:lstStyle/>
          <a:p>
            <a:pPr algn="ctr" fontAlgn="auto">
              <a:spcBef>
                <a:spcPts val="0"/>
              </a:spcBef>
              <a:spcAft>
                <a:spcPts val="0"/>
              </a:spcAft>
              <a:defRPr/>
            </a:pPr>
            <a:r>
              <a:rPr lang="zh-CN" altLang="en-US" sz="900" dirty="0"/>
              <a:t>企业进行迎检准备</a:t>
            </a:r>
          </a:p>
        </p:txBody>
      </p:sp>
      <p:cxnSp>
        <p:nvCxnSpPr>
          <p:cNvPr id="452" name="连接符: 肘形 451"/>
          <p:cNvCxnSpPr>
            <a:stCxn id="224" idx="3"/>
            <a:endCxn id="624" idx="1"/>
          </p:cNvCxnSpPr>
          <p:nvPr/>
        </p:nvCxnSpPr>
        <p:spPr>
          <a:xfrm>
            <a:off x="3552825" y="5427663"/>
            <a:ext cx="233363" cy="658812"/>
          </a:xfrm>
          <a:prstGeom prst="bentConnector3">
            <a:avLst>
              <a:gd name="adj1" fmla="val 50136"/>
            </a:avLst>
          </a:prstGeom>
          <a:ln>
            <a:tailEnd type="triangle"/>
          </a:ln>
        </p:spPr>
        <p:style>
          <a:lnRef idx="1">
            <a:schemeClr val="accent1"/>
          </a:lnRef>
          <a:fillRef idx="0">
            <a:schemeClr val="accent1"/>
          </a:fillRef>
          <a:effectRef idx="0">
            <a:schemeClr val="accent1"/>
          </a:effectRef>
          <a:fontRef idx="minor">
            <a:schemeClr val="tx1"/>
          </a:fontRef>
        </p:style>
      </p:cxnSp>
      <p:cxnSp>
        <p:nvCxnSpPr>
          <p:cNvPr id="454" name="连接符: 肘形 453"/>
          <p:cNvCxnSpPr>
            <a:stCxn id="226" idx="3"/>
            <a:endCxn id="624" idx="1"/>
          </p:cNvCxnSpPr>
          <p:nvPr/>
        </p:nvCxnSpPr>
        <p:spPr>
          <a:xfrm flipV="1">
            <a:off x="3552825" y="6086475"/>
            <a:ext cx="233363" cy="841375"/>
          </a:xfrm>
          <a:prstGeom prst="bentConnector3">
            <a:avLst>
              <a:gd name="adj1" fmla="val 50136"/>
            </a:avLst>
          </a:prstGeom>
          <a:ln>
            <a:tailEnd type="triangle"/>
          </a:ln>
        </p:spPr>
        <p:style>
          <a:lnRef idx="1">
            <a:schemeClr val="accent1"/>
          </a:lnRef>
          <a:fillRef idx="0">
            <a:schemeClr val="accent1"/>
          </a:fillRef>
          <a:effectRef idx="0">
            <a:schemeClr val="accent1"/>
          </a:effectRef>
          <a:fontRef idx="minor">
            <a:schemeClr val="tx1"/>
          </a:fontRef>
        </p:style>
      </p:cxnSp>
      <p:sp>
        <p:nvSpPr>
          <p:cNvPr id="631" name="矩形 630"/>
          <p:cNvSpPr/>
          <p:nvPr/>
        </p:nvSpPr>
        <p:spPr>
          <a:xfrm>
            <a:off x="4300413" y="4743554"/>
            <a:ext cx="268508" cy="670818"/>
          </a:xfrm>
          <a:prstGeom prst="rect">
            <a:avLst/>
          </a:prstGeom>
          <a:solidFill>
            <a:srgbClr val="00B0F0"/>
          </a:solidFill>
          <a:ln>
            <a:noFill/>
          </a:ln>
        </p:spPr>
        <p:style>
          <a:lnRef idx="2">
            <a:schemeClr val="accent1">
              <a:shade val="50000"/>
            </a:schemeClr>
          </a:lnRef>
          <a:fillRef idx="1">
            <a:schemeClr val="accent1"/>
          </a:fillRef>
          <a:effectRef idx="0">
            <a:schemeClr val="accent1"/>
          </a:effectRef>
          <a:fontRef idx="minor">
            <a:schemeClr val="lt1"/>
          </a:fontRef>
        </p:style>
        <p:txBody>
          <a:bodyPr numCol="2" anchor="ctr"/>
          <a:lstStyle/>
          <a:p>
            <a:pPr algn="ctr" fontAlgn="auto">
              <a:spcBef>
                <a:spcPts val="0"/>
              </a:spcBef>
              <a:spcAft>
                <a:spcPts val="0"/>
              </a:spcAft>
              <a:defRPr/>
            </a:pPr>
            <a:r>
              <a:rPr lang="zh-CN" altLang="en-US" sz="900" dirty="0"/>
              <a:t>指定地点</a:t>
            </a:r>
          </a:p>
        </p:txBody>
      </p:sp>
      <p:sp>
        <p:nvSpPr>
          <p:cNvPr id="632" name="矩形 631"/>
          <p:cNvSpPr/>
          <p:nvPr/>
        </p:nvSpPr>
        <p:spPr>
          <a:xfrm>
            <a:off x="4300413" y="6174105"/>
            <a:ext cx="268508" cy="1224144"/>
          </a:xfrm>
          <a:prstGeom prst="rect">
            <a:avLst/>
          </a:prstGeom>
          <a:solidFill>
            <a:srgbClr val="00B0F0"/>
          </a:solidFill>
          <a:ln>
            <a:noFill/>
          </a:ln>
        </p:spPr>
        <p:style>
          <a:lnRef idx="2">
            <a:schemeClr val="accent1">
              <a:shade val="50000"/>
            </a:schemeClr>
          </a:lnRef>
          <a:fillRef idx="1">
            <a:schemeClr val="accent1"/>
          </a:fillRef>
          <a:effectRef idx="0">
            <a:schemeClr val="accent1"/>
          </a:effectRef>
          <a:fontRef idx="minor">
            <a:schemeClr val="lt1"/>
          </a:fontRef>
        </p:style>
        <p:txBody>
          <a:bodyPr numCol="2" anchor="ctr"/>
          <a:lstStyle/>
          <a:p>
            <a:pPr algn="ctr" fontAlgn="auto">
              <a:spcBef>
                <a:spcPts val="0"/>
              </a:spcBef>
              <a:spcAft>
                <a:spcPts val="0"/>
              </a:spcAft>
              <a:defRPr/>
            </a:pPr>
            <a:r>
              <a:rPr lang="zh-CN" altLang="en-US" sz="900" dirty="0"/>
              <a:t>延伸</a:t>
            </a:r>
          </a:p>
          <a:p>
            <a:pPr algn="ctr" fontAlgn="auto">
              <a:spcBef>
                <a:spcPts val="0"/>
              </a:spcBef>
              <a:spcAft>
                <a:spcPts val="0"/>
              </a:spcAft>
              <a:defRPr/>
            </a:pPr>
            <a:r>
              <a:rPr lang="zh-CN" altLang="en-US" sz="900" dirty="0"/>
              <a:t>施工</a:t>
            </a:r>
          </a:p>
          <a:p>
            <a:pPr algn="ctr" fontAlgn="auto">
              <a:spcBef>
                <a:spcPts val="0"/>
              </a:spcBef>
              <a:spcAft>
                <a:spcPts val="0"/>
              </a:spcAft>
              <a:defRPr/>
            </a:pPr>
            <a:r>
              <a:rPr lang="zh-CN" altLang="en-US" sz="900" dirty="0"/>
              <a:t>现场</a:t>
            </a:r>
          </a:p>
          <a:p>
            <a:pPr algn="ctr" fontAlgn="auto">
              <a:spcBef>
                <a:spcPts val="0"/>
              </a:spcBef>
              <a:spcAft>
                <a:spcPts val="0"/>
              </a:spcAft>
              <a:defRPr/>
            </a:pPr>
            <a:r>
              <a:rPr lang="zh-CN" altLang="en-US" sz="900" dirty="0"/>
              <a:t>检查</a:t>
            </a:r>
          </a:p>
        </p:txBody>
      </p:sp>
      <p:sp>
        <p:nvSpPr>
          <p:cNvPr id="633" name="矩形 632"/>
          <p:cNvSpPr/>
          <p:nvPr/>
        </p:nvSpPr>
        <p:spPr>
          <a:xfrm>
            <a:off x="4300413" y="5437612"/>
            <a:ext cx="268508" cy="710507"/>
          </a:xfrm>
          <a:prstGeom prst="rect">
            <a:avLst/>
          </a:prstGeom>
          <a:solidFill>
            <a:srgbClr val="00B0F0"/>
          </a:solidFill>
          <a:ln>
            <a:noFill/>
          </a:ln>
        </p:spPr>
        <p:style>
          <a:lnRef idx="2">
            <a:schemeClr val="accent1">
              <a:shade val="50000"/>
            </a:schemeClr>
          </a:lnRef>
          <a:fillRef idx="1">
            <a:schemeClr val="accent1"/>
          </a:fillRef>
          <a:effectRef idx="0">
            <a:schemeClr val="accent1"/>
          </a:effectRef>
          <a:fontRef idx="minor">
            <a:schemeClr val="lt1"/>
          </a:fontRef>
        </p:style>
        <p:txBody>
          <a:bodyPr numCol="2" anchor="ctr"/>
          <a:lstStyle/>
          <a:p>
            <a:pPr algn="ctr" fontAlgn="auto">
              <a:spcBef>
                <a:spcPts val="0"/>
              </a:spcBef>
              <a:spcAft>
                <a:spcPts val="0"/>
              </a:spcAft>
              <a:defRPr/>
            </a:pPr>
            <a:r>
              <a:rPr lang="zh-CN" altLang="en-US" sz="900" dirty="0"/>
              <a:t>企业驻地</a:t>
            </a:r>
          </a:p>
        </p:txBody>
      </p:sp>
      <p:cxnSp>
        <p:nvCxnSpPr>
          <p:cNvPr id="461" name="连接符: 肘形 460"/>
          <p:cNvCxnSpPr>
            <a:stCxn id="624" idx="3"/>
            <a:endCxn id="631" idx="1"/>
          </p:cNvCxnSpPr>
          <p:nvPr/>
        </p:nvCxnSpPr>
        <p:spPr>
          <a:xfrm flipV="1">
            <a:off x="4054475" y="5092700"/>
            <a:ext cx="246063" cy="993775"/>
          </a:xfrm>
          <a:prstGeom prst="bentConnector3">
            <a:avLst>
              <a:gd name="adj1" fmla="val 50129"/>
            </a:avLst>
          </a:prstGeom>
          <a:ln>
            <a:tailEnd type="triangle"/>
          </a:ln>
        </p:spPr>
        <p:style>
          <a:lnRef idx="1">
            <a:schemeClr val="accent1"/>
          </a:lnRef>
          <a:fillRef idx="0">
            <a:schemeClr val="accent1"/>
          </a:fillRef>
          <a:effectRef idx="0">
            <a:schemeClr val="accent1"/>
          </a:effectRef>
          <a:fontRef idx="minor">
            <a:schemeClr val="tx1"/>
          </a:fontRef>
        </p:style>
      </p:cxnSp>
      <p:cxnSp>
        <p:nvCxnSpPr>
          <p:cNvPr id="463" name="连接符: 肘形 462"/>
          <p:cNvCxnSpPr>
            <a:stCxn id="624" idx="3"/>
            <a:endCxn id="633" idx="1"/>
          </p:cNvCxnSpPr>
          <p:nvPr/>
        </p:nvCxnSpPr>
        <p:spPr>
          <a:xfrm flipV="1">
            <a:off x="4054475" y="5807075"/>
            <a:ext cx="246063" cy="279400"/>
          </a:xfrm>
          <a:prstGeom prst="bentConnector3">
            <a:avLst>
              <a:gd name="adj1" fmla="val 50129"/>
            </a:avLst>
          </a:prstGeom>
          <a:ln>
            <a:tailEnd type="triangle"/>
          </a:ln>
        </p:spPr>
        <p:style>
          <a:lnRef idx="1">
            <a:schemeClr val="accent1"/>
          </a:lnRef>
          <a:fillRef idx="0">
            <a:schemeClr val="accent1"/>
          </a:fillRef>
          <a:effectRef idx="0">
            <a:schemeClr val="accent1"/>
          </a:effectRef>
          <a:fontRef idx="minor">
            <a:schemeClr val="tx1"/>
          </a:fontRef>
        </p:style>
      </p:cxnSp>
      <p:cxnSp>
        <p:nvCxnSpPr>
          <p:cNvPr id="465" name="连接符: 肘形 464"/>
          <p:cNvCxnSpPr>
            <a:stCxn id="624" idx="3"/>
            <a:endCxn id="632" idx="1"/>
          </p:cNvCxnSpPr>
          <p:nvPr/>
        </p:nvCxnSpPr>
        <p:spPr>
          <a:xfrm>
            <a:off x="4054475" y="6086475"/>
            <a:ext cx="246063" cy="712788"/>
          </a:xfrm>
          <a:prstGeom prst="bentConnector3">
            <a:avLst>
              <a:gd name="adj1" fmla="val 50129"/>
            </a:avLst>
          </a:prstGeom>
          <a:ln>
            <a:tailEnd type="triangle"/>
          </a:ln>
        </p:spPr>
        <p:style>
          <a:lnRef idx="1">
            <a:schemeClr val="accent1"/>
          </a:lnRef>
          <a:fillRef idx="0">
            <a:schemeClr val="accent1"/>
          </a:fillRef>
          <a:effectRef idx="0">
            <a:schemeClr val="accent1"/>
          </a:effectRef>
          <a:fontRef idx="minor">
            <a:schemeClr val="tx1"/>
          </a:fontRef>
        </p:style>
      </p:cxnSp>
      <p:sp>
        <p:nvSpPr>
          <p:cNvPr id="646" name="矩形 645"/>
          <p:cNvSpPr/>
          <p:nvPr/>
        </p:nvSpPr>
        <p:spPr>
          <a:xfrm>
            <a:off x="4926013" y="4738688"/>
            <a:ext cx="714375" cy="439737"/>
          </a:xfrm>
          <a:prstGeom prst="rect">
            <a:avLst/>
          </a:prstGeom>
          <a:solidFill>
            <a:srgbClr val="00B0F0"/>
          </a:solidFill>
          <a:ln>
            <a:no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fontAlgn="auto">
              <a:spcBef>
                <a:spcPts val="0"/>
              </a:spcBef>
              <a:spcAft>
                <a:spcPts val="0"/>
              </a:spcAft>
              <a:defRPr/>
            </a:pPr>
            <a:r>
              <a:rPr lang="zh-CN" altLang="en-US" sz="900" dirty="0"/>
              <a:t>证照情况</a:t>
            </a:r>
          </a:p>
        </p:txBody>
      </p:sp>
      <p:sp>
        <p:nvSpPr>
          <p:cNvPr id="647" name="矩形 646"/>
          <p:cNvSpPr/>
          <p:nvPr/>
        </p:nvSpPr>
        <p:spPr>
          <a:xfrm>
            <a:off x="4926013" y="5287963"/>
            <a:ext cx="714375" cy="439737"/>
          </a:xfrm>
          <a:prstGeom prst="rect">
            <a:avLst/>
          </a:prstGeom>
          <a:solidFill>
            <a:srgbClr val="00B0F0"/>
          </a:solidFill>
          <a:ln>
            <a:no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fontAlgn="auto">
              <a:spcBef>
                <a:spcPts val="0"/>
              </a:spcBef>
              <a:spcAft>
                <a:spcPts val="0"/>
              </a:spcAft>
              <a:defRPr/>
            </a:pPr>
            <a:r>
              <a:rPr lang="zh-CN" altLang="en-US" sz="900" dirty="0"/>
              <a:t>人员情况</a:t>
            </a:r>
          </a:p>
        </p:txBody>
      </p:sp>
      <p:sp>
        <p:nvSpPr>
          <p:cNvPr id="648" name="矩形 647"/>
          <p:cNvSpPr/>
          <p:nvPr/>
        </p:nvSpPr>
        <p:spPr>
          <a:xfrm>
            <a:off x="4926013" y="5830888"/>
            <a:ext cx="714375" cy="439737"/>
          </a:xfrm>
          <a:prstGeom prst="rect">
            <a:avLst/>
          </a:prstGeom>
          <a:solidFill>
            <a:srgbClr val="00B0F0"/>
          </a:solidFill>
          <a:ln>
            <a:no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fontAlgn="auto">
              <a:spcBef>
                <a:spcPts val="0"/>
              </a:spcBef>
              <a:spcAft>
                <a:spcPts val="0"/>
              </a:spcAft>
              <a:defRPr/>
            </a:pPr>
            <a:r>
              <a:rPr lang="zh-CN" altLang="en-US" sz="900" dirty="0"/>
              <a:t>机械设备厂房情况</a:t>
            </a:r>
          </a:p>
        </p:txBody>
      </p:sp>
      <p:sp>
        <p:nvSpPr>
          <p:cNvPr id="649" name="矩形 648"/>
          <p:cNvSpPr/>
          <p:nvPr/>
        </p:nvSpPr>
        <p:spPr>
          <a:xfrm>
            <a:off x="4926013" y="6378575"/>
            <a:ext cx="714375" cy="441325"/>
          </a:xfrm>
          <a:prstGeom prst="rect">
            <a:avLst/>
          </a:prstGeom>
          <a:solidFill>
            <a:srgbClr val="00B0F0"/>
          </a:solidFill>
          <a:ln>
            <a:no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fontAlgn="auto">
              <a:spcBef>
                <a:spcPts val="0"/>
              </a:spcBef>
              <a:spcAft>
                <a:spcPts val="0"/>
              </a:spcAft>
              <a:defRPr/>
            </a:pPr>
            <a:r>
              <a:rPr lang="zh-CN" altLang="en-US" sz="900" dirty="0"/>
              <a:t>企业入库纳统情况</a:t>
            </a:r>
          </a:p>
        </p:txBody>
      </p:sp>
      <p:sp>
        <p:nvSpPr>
          <p:cNvPr id="650" name="矩形 649"/>
          <p:cNvSpPr/>
          <p:nvPr/>
        </p:nvSpPr>
        <p:spPr>
          <a:xfrm>
            <a:off x="4926013" y="6948488"/>
            <a:ext cx="714375" cy="439737"/>
          </a:xfrm>
          <a:prstGeom prst="rect">
            <a:avLst/>
          </a:prstGeom>
          <a:solidFill>
            <a:srgbClr val="00B0F0"/>
          </a:solidFill>
          <a:ln>
            <a:no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fontAlgn="auto">
              <a:spcBef>
                <a:spcPts val="0"/>
              </a:spcBef>
              <a:spcAft>
                <a:spcPts val="0"/>
              </a:spcAft>
              <a:defRPr/>
            </a:pPr>
            <a:r>
              <a:rPr lang="zh-CN" altLang="en-US" sz="900" dirty="0"/>
              <a:t>重点核查问题</a:t>
            </a:r>
          </a:p>
        </p:txBody>
      </p:sp>
      <p:cxnSp>
        <p:nvCxnSpPr>
          <p:cNvPr id="652" name="直接箭头连接符 651"/>
          <p:cNvCxnSpPr>
            <a:stCxn id="649" idx="2"/>
            <a:endCxn id="650" idx="0"/>
          </p:cNvCxnSpPr>
          <p:nvPr/>
        </p:nvCxnSpPr>
        <p:spPr>
          <a:xfrm>
            <a:off x="5283200" y="6832600"/>
            <a:ext cx="0" cy="130175"/>
          </a:xfrm>
          <a:prstGeom prst="straightConnector1">
            <a:avLst/>
          </a:prstGeom>
          <a:ln>
            <a:tailEnd type="triangle"/>
          </a:ln>
        </p:spPr>
        <p:style>
          <a:lnRef idx="1">
            <a:schemeClr val="accent1"/>
          </a:lnRef>
          <a:fillRef idx="0">
            <a:schemeClr val="accent1"/>
          </a:fillRef>
          <a:effectRef idx="0">
            <a:schemeClr val="accent1"/>
          </a:effectRef>
          <a:fontRef idx="minor">
            <a:schemeClr val="tx1"/>
          </a:fontRef>
        </p:style>
      </p:cxnSp>
      <p:cxnSp>
        <p:nvCxnSpPr>
          <p:cNvPr id="521" name="连接符: 肘形 520"/>
          <p:cNvCxnSpPr>
            <a:stCxn id="646" idx="1"/>
            <a:endCxn id="650" idx="1"/>
          </p:cNvCxnSpPr>
          <p:nvPr/>
        </p:nvCxnSpPr>
        <p:spPr>
          <a:xfrm rot="10800000" flipV="1">
            <a:off x="4927600" y="4972050"/>
            <a:ext cx="3175" cy="2209800"/>
          </a:xfrm>
          <a:prstGeom prst="bentConnector3">
            <a:avLst>
              <a:gd name="adj1" fmla="val 7600000"/>
            </a:avLst>
          </a:prstGeom>
        </p:spPr>
        <p:style>
          <a:lnRef idx="1">
            <a:schemeClr val="accent1"/>
          </a:lnRef>
          <a:fillRef idx="0">
            <a:schemeClr val="accent1"/>
          </a:fillRef>
          <a:effectRef idx="0">
            <a:schemeClr val="accent1"/>
          </a:effectRef>
          <a:fontRef idx="minor">
            <a:schemeClr val="tx1"/>
          </a:fontRef>
        </p:style>
      </p:cxnSp>
      <p:cxnSp>
        <p:nvCxnSpPr>
          <p:cNvPr id="524" name="连接符: 肘形 523"/>
          <p:cNvCxnSpPr>
            <a:stCxn id="646" idx="1"/>
            <a:endCxn id="647" idx="1"/>
          </p:cNvCxnSpPr>
          <p:nvPr/>
        </p:nvCxnSpPr>
        <p:spPr>
          <a:xfrm rot="10800000" flipV="1">
            <a:off x="4927600" y="4972050"/>
            <a:ext cx="3175" cy="549275"/>
          </a:xfrm>
          <a:prstGeom prst="bentConnector3">
            <a:avLst>
              <a:gd name="adj1" fmla="val 7600000"/>
            </a:avLst>
          </a:prstGeom>
        </p:spPr>
        <p:style>
          <a:lnRef idx="1">
            <a:schemeClr val="accent1"/>
          </a:lnRef>
          <a:fillRef idx="0">
            <a:schemeClr val="accent1"/>
          </a:fillRef>
          <a:effectRef idx="0">
            <a:schemeClr val="accent1"/>
          </a:effectRef>
          <a:fontRef idx="minor">
            <a:schemeClr val="tx1"/>
          </a:fontRef>
        </p:style>
      </p:cxnSp>
      <p:cxnSp>
        <p:nvCxnSpPr>
          <p:cNvPr id="530" name="连接符: 肘形 529"/>
          <p:cNvCxnSpPr>
            <a:stCxn id="646" idx="1"/>
            <a:endCxn id="648" idx="1"/>
          </p:cNvCxnSpPr>
          <p:nvPr/>
        </p:nvCxnSpPr>
        <p:spPr>
          <a:xfrm rot="10800000" flipV="1">
            <a:off x="4927600" y="4972050"/>
            <a:ext cx="3175" cy="1092200"/>
          </a:xfrm>
          <a:prstGeom prst="bentConnector3">
            <a:avLst>
              <a:gd name="adj1" fmla="val 7600000"/>
            </a:avLst>
          </a:prstGeom>
        </p:spPr>
        <p:style>
          <a:lnRef idx="1">
            <a:schemeClr val="accent1"/>
          </a:lnRef>
          <a:fillRef idx="0">
            <a:schemeClr val="accent1"/>
          </a:fillRef>
          <a:effectRef idx="0">
            <a:schemeClr val="accent1"/>
          </a:effectRef>
          <a:fontRef idx="minor">
            <a:schemeClr val="tx1"/>
          </a:fontRef>
        </p:style>
      </p:cxnSp>
      <p:cxnSp>
        <p:nvCxnSpPr>
          <p:cNvPr id="532" name="连接符: 肘形 531"/>
          <p:cNvCxnSpPr>
            <a:stCxn id="646" idx="1"/>
            <a:endCxn id="649" idx="1"/>
          </p:cNvCxnSpPr>
          <p:nvPr/>
        </p:nvCxnSpPr>
        <p:spPr>
          <a:xfrm rot="10800000" flipV="1">
            <a:off x="4927600" y="4972050"/>
            <a:ext cx="3175" cy="1641475"/>
          </a:xfrm>
          <a:prstGeom prst="bentConnector3">
            <a:avLst>
              <a:gd name="adj1" fmla="val 7600000"/>
            </a:avLst>
          </a:prstGeom>
        </p:spPr>
        <p:style>
          <a:lnRef idx="1">
            <a:schemeClr val="accent1"/>
          </a:lnRef>
          <a:fillRef idx="0">
            <a:schemeClr val="accent1"/>
          </a:fillRef>
          <a:effectRef idx="0">
            <a:schemeClr val="accent1"/>
          </a:effectRef>
          <a:fontRef idx="minor">
            <a:schemeClr val="tx1"/>
          </a:fontRef>
        </p:style>
      </p:cxnSp>
      <p:cxnSp>
        <p:nvCxnSpPr>
          <p:cNvPr id="534" name="连接符: 肘形 533"/>
          <p:cNvCxnSpPr>
            <a:stCxn id="631" idx="3"/>
            <a:endCxn id="632" idx="3"/>
          </p:cNvCxnSpPr>
          <p:nvPr/>
        </p:nvCxnSpPr>
        <p:spPr>
          <a:xfrm>
            <a:off x="4568825" y="5092700"/>
            <a:ext cx="3175" cy="1706563"/>
          </a:xfrm>
          <a:prstGeom prst="bentConnector3">
            <a:avLst>
              <a:gd name="adj1" fmla="val 7500000"/>
            </a:avLst>
          </a:prstGeom>
        </p:spPr>
        <p:style>
          <a:lnRef idx="1">
            <a:schemeClr val="accent1"/>
          </a:lnRef>
          <a:fillRef idx="0">
            <a:schemeClr val="accent1"/>
          </a:fillRef>
          <a:effectRef idx="0">
            <a:schemeClr val="accent1"/>
          </a:effectRef>
          <a:fontRef idx="minor">
            <a:schemeClr val="tx1"/>
          </a:fontRef>
        </p:style>
      </p:cxnSp>
      <p:cxnSp>
        <p:nvCxnSpPr>
          <p:cNvPr id="536" name="连接符: 肘形 535"/>
          <p:cNvCxnSpPr>
            <a:stCxn id="631" idx="3"/>
            <a:endCxn id="633" idx="3"/>
          </p:cNvCxnSpPr>
          <p:nvPr/>
        </p:nvCxnSpPr>
        <p:spPr>
          <a:xfrm>
            <a:off x="4568825" y="5092700"/>
            <a:ext cx="3175" cy="714375"/>
          </a:xfrm>
          <a:prstGeom prst="bentConnector3">
            <a:avLst>
              <a:gd name="adj1" fmla="val 7500000"/>
            </a:avLst>
          </a:prstGeom>
        </p:spPr>
        <p:style>
          <a:lnRef idx="1">
            <a:schemeClr val="accent1"/>
          </a:lnRef>
          <a:fillRef idx="0">
            <a:schemeClr val="accent1"/>
          </a:fillRef>
          <a:effectRef idx="0">
            <a:schemeClr val="accent1"/>
          </a:effectRef>
          <a:fontRef idx="minor">
            <a:schemeClr val="tx1"/>
          </a:fontRef>
        </p:style>
      </p:cxnSp>
      <p:cxnSp>
        <p:nvCxnSpPr>
          <p:cNvPr id="540" name="直接箭头连接符 539"/>
          <p:cNvCxnSpPr>
            <a:stCxn id="633" idx="3"/>
          </p:cNvCxnSpPr>
          <p:nvPr/>
        </p:nvCxnSpPr>
        <p:spPr>
          <a:xfrm>
            <a:off x="4568825" y="5805488"/>
            <a:ext cx="274638" cy="0"/>
          </a:xfrm>
          <a:prstGeom prst="straightConnector1">
            <a:avLst/>
          </a:prstGeom>
          <a:ln>
            <a:tailEnd type="triangle"/>
          </a:ln>
        </p:spPr>
        <p:style>
          <a:lnRef idx="1">
            <a:schemeClr val="accent1"/>
          </a:lnRef>
          <a:fillRef idx="0">
            <a:schemeClr val="accent1"/>
          </a:fillRef>
          <a:effectRef idx="0">
            <a:schemeClr val="accent1"/>
          </a:effectRef>
          <a:fontRef idx="minor">
            <a:schemeClr val="tx1"/>
          </a:fontRef>
        </p:style>
      </p:cxnSp>
      <p:sp>
        <p:nvSpPr>
          <p:cNvPr id="715" name="矩形 714"/>
          <p:cNvSpPr/>
          <p:nvPr/>
        </p:nvSpPr>
        <p:spPr>
          <a:xfrm>
            <a:off x="5897990" y="4743553"/>
            <a:ext cx="268508" cy="2659927"/>
          </a:xfrm>
          <a:prstGeom prst="rect">
            <a:avLst/>
          </a:prstGeom>
          <a:solidFill>
            <a:srgbClr val="00B0F0"/>
          </a:solidFill>
          <a:ln>
            <a:noFill/>
          </a:ln>
        </p:spPr>
        <p:style>
          <a:lnRef idx="2">
            <a:schemeClr val="accent1">
              <a:shade val="50000"/>
            </a:schemeClr>
          </a:lnRef>
          <a:fillRef idx="1">
            <a:schemeClr val="accent1"/>
          </a:fillRef>
          <a:effectRef idx="0">
            <a:schemeClr val="accent1"/>
          </a:effectRef>
          <a:fontRef idx="minor">
            <a:schemeClr val="lt1"/>
          </a:fontRef>
        </p:style>
        <p:txBody>
          <a:bodyPr numCol="2" anchor="ctr"/>
          <a:lstStyle/>
          <a:p>
            <a:pPr algn="ctr" fontAlgn="auto">
              <a:spcBef>
                <a:spcPts val="0"/>
              </a:spcBef>
              <a:spcAft>
                <a:spcPts val="0"/>
              </a:spcAft>
              <a:defRPr/>
            </a:pPr>
            <a:r>
              <a:rPr lang="zh-CN" altLang="en-US" sz="900" dirty="0"/>
              <a:t>填写</a:t>
            </a:r>
            <a:r>
              <a:rPr lang="en-US" altLang="zh-CN" sz="900" dirty="0"/>
              <a:t>《</a:t>
            </a:r>
            <a:r>
              <a:rPr lang="zh-CN" altLang="en-US" sz="900" dirty="0"/>
              <a:t>建筑业企业动态核查表</a:t>
            </a:r>
            <a:r>
              <a:rPr lang="en-US" altLang="zh-CN" sz="900" dirty="0"/>
              <a:t>》</a:t>
            </a:r>
            <a:endParaRPr lang="zh-CN" altLang="en-US" sz="900" dirty="0"/>
          </a:p>
        </p:txBody>
      </p:sp>
      <p:cxnSp>
        <p:nvCxnSpPr>
          <p:cNvPr id="567" name="连接符: 肘形 566"/>
          <p:cNvCxnSpPr>
            <a:stCxn id="646" idx="3"/>
            <a:endCxn id="715" idx="1"/>
          </p:cNvCxnSpPr>
          <p:nvPr/>
        </p:nvCxnSpPr>
        <p:spPr>
          <a:xfrm>
            <a:off x="5640388" y="4972050"/>
            <a:ext cx="257175" cy="1114425"/>
          </a:xfrm>
          <a:prstGeom prst="bentConnector3">
            <a:avLst>
              <a:gd name="adj1" fmla="val 50000"/>
            </a:avLst>
          </a:prstGeom>
          <a:ln>
            <a:tailEnd type="triangle"/>
          </a:ln>
        </p:spPr>
        <p:style>
          <a:lnRef idx="1">
            <a:schemeClr val="accent1"/>
          </a:lnRef>
          <a:fillRef idx="0">
            <a:schemeClr val="accent1"/>
          </a:fillRef>
          <a:effectRef idx="0">
            <a:schemeClr val="accent1"/>
          </a:effectRef>
          <a:fontRef idx="minor">
            <a:schemeClr val="tx1"/>
          </a:fontRef>
        </p:style>
      </p:cxnSp>
      <p:cxnSp>
        <p:nvCxnSpPr>
          <p:cNvPr id="569" name="连接符: 肘形 568"/>
          <p:cNvCxnSpPr>
            <a:stCxn id="647" idx="3"/>
            <a:endCxn id="715" idx="1"/>
          </p:cNvCxnSpPr>
          <p:nvPr/>
        </p:nvCxnSpPr>
        <p:spPr>
          <a:xfrm>
            <a:off x="5640388" y="5521325"/>
            <a:ext cx="257175" cy="565150"/>
          </a:xfrm>
          <a:prstGeom prst="bentConnector3">
            <a:avLst>
              <a:gd name="adj1" fmla="val 50000"/>
            </a:avLst>
          </a:prstGeom>
          <a:ln>
            <a:tailEnd type="triangle"/>
          </a:ln>
        </p:spPr>
        <p:style>
          <a:lnRef idx="1">
            <a:schemeClr val="accent1"/>
          </a:lnRef>
          <a:fillRef idx="0">
            <a:schemeClr val="accent1"/>
          </a:fillRef>
          <a:effectRef idx="0">
            <a:schemeClr val="accent1"/>
          </a:effectRef>
          <a:fontRef idx="minor">
            <a:schemeClr val="tx1"/>
          </a:fontRef>
        </p:style>
      </p:cxnSp>
      <p:cxnSp>
        <p:nvCxnSpPr>
          <p:cNvPr id="573" name="连接符: 肘形 572"/>
          <p:cNvCxnSpPr>
            <a:stCxn id="648" idx="3"/>
            <a:endCxn id="715" idx="1"/>
          </p:cNvCxnSpPr>
          <p:nvPr/>
        </p:nvCxnSpPr>
        <p:spPr>
          <a:xfrm>
            <a:off x="5640388" y="6064250"/>
            <a:ext cx="257175" cy="22225"/>
          </a:xfrm>
          <a:prstGeom prst="bentConnector3">
            <a:avLst>
              <a:gd name="adj1" fmla="val 50000"/>
            </a:avLst>
          </a:prstGeom>
          <a:ln>
            <a:tailEnd type="triangle"/>
          </a:ln>
        </p:spPr>
        <p:style>
          <a:lnRef idx="1">
            <a:schemeClr val="accent1"/>
          </a:lnRef>
          <a:fillRef idx="0">
            <a:schemeClr val="accent1"/>
          </a:fillRef>
          <a:effectRef idx="0">
            <a:schemeClr val="accent1"/>
          </a:effectRef>
          <a:fontRef idx="minor">
            <a:schemeClr val="tx1"/>
          </a:fontRef>
        </p:style>
      </p:cxnSp>
      <p:cxnSp>
        <p:nvCxnSpPr>
          <p:cNvPr id="575" name="连接符: 肘形 574"/>
          <p:cNvCxnSpPr>
            <a:stCxn id="649" idx="3"/>
            <a:endCxn id="715" idx="1"/>
          </p:cNvCxnSpPr>
          <p:nvPr/>
        </p:nvCxnSpPr>
        <p:spPr>
          <a:xfrm flipV="1">
            <a:off x="5640388" y="6086475"/>
            <a:ext cx="257175" cy="527050"/>
          </a:xfrm>
          <a:prstGeom prst="bentConnector3">
            <a:avLst>
              <a:gd name="adj1" fmla="val 50000"/>
            </a:avLst>
          </a:prstGeom>
          <a:ln>
            <a:tailEnd type="triangle"/>
          </a:ln>
        </p:spPr>
        <p:style>
          <a:lnRef idx="1">
            <a:schemeClr val="accent1"/>
          </a:lnRef>
          <a:fillRef idx="0">
            <a:schemeClr val="accent1"/>
          </a:fillRef>
          <a:effectRef idx="0">
            <a:schemeClr val="accent1"/>
          </a:effectRef>
          <a:fontRef idx="minor">
            <a:schemeClr val="tx1"/>
          </a:fontRef>
        </p:style>
      </p:cxnSp>
      <p:cxnSp>
        <p:nvCxnSpPr>
          <p:cNvPr id="577" name="连接符: 肘形 576"/>
          <p:cNvCxnSpPr>
            <a:stCxn id="650" idx="3"/>
            <a:endCxn id="715" idx="1"/>
          </p:cNvCxnSpPr>
          <p:nvPr/>
        </p:nvCxnSpPr>
        <p:spPr>
          <a:xfrm flipV="1">
            <a:off x="5640388" y="6086475"/>
            <a:ext cx="257175" cy="1095375"/>
          </a:xfrm>
          <a:prstGeom prst="bentConnector3">
            <a:avLst>
              <a:gd name="adj1" fmla="val 50000"/>
            </a:avLst>
          </a:prstGeom>
          <a:ln>
            <a:tailEnd type="triangle"/>
          </a:ln>
        </p:spPr>
        <p:style>
          <a:lnRef idx="1">
            <a:schemeClr val="accent1"/>
          </a:lnRef>
          <a:fillRef idx="0">
            <a:schemeClr val="accent1"/>
          </a:fillRef>
          <a:effectRef idx="0">
            <a:schemeClr val="accent1"/>
          </a:effectRef>
          <a:fontRef idx="minor">
            <a:schemeClr val="tx1"/>
          </a:fontRef>
        </p:style>
      </p:cxnSp>
      <p:sp>
        <p:nvSpPr>
          <p:cNvPr id="735" name="矩形 734"/>
          <p:cNvSpPr/>
          <p:nvPr/>
        </p:nvSpPr>
        <p:spPr>
          <a:xfrm>
            <a:off x="6450013" y="4738688"/>
            <a:ext cx="1374775" cy="439737"/>
          </a:xfrm>
          <a:prstGeom prst="rect">
            <a:avLst/>
          </a:prstGeom>
          <a:solidFill>
            <a:srgbClr val="00B0F0"/>
          </a:solidFill>
          <a:ln>
            <a:no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fontAlgn="auto">
              <a:spcBef>
                <a:spcPts val="0"/>
              </a:spcBef>
              <a:spcAft>
                <a:spcPts val="0"/>
              </a:spcAft>
              <a:defRPr/>
            </a:pPr>
            <a:r>
              <a:rPr lang="zh-CN" altLang="en-US" sz="900" dirty="0"/>
              <a:t>符合资质标准，无违法违规问题的，结束核查程序</a:t>
            </a:r>
          </a:p>
        </p:txBody>
      </p:sp>
      <p:sp>
        <p:nvSpPr>
          <p:cNvPr id="736" name="矩形 735"/>
          <p:cNvSpPr/>
          <p:nvPr/>
        </p:nvSpPr>
        <p:spPr>
          <a:xfrm>
            <a:off x="6450013" y="5287963"/>
            <a:ext cx="1374775" cy="439737"/>
          </a:xfrm>
          <a:prstGeom prst="rect">
            <a:avLst/>
          </a:prstGeom>
          <a:solidFill>
            <a:srgbClr val="00B0F0"/>
          </a:solidFill>
          <a:ln>
            <a:no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fontAlgn="auto">
              <a:spcBef>
                <a:spcPts val="0"/>
              </a:spcBef>
              <a:spcAft>
                <a:spcPts val="0"/>
              </a:spcAft>
              <a:defRPr/>
            </a:pPr>
            <a:r>
              <a:rPr lang="zh-CN" altLang="en-US" sz="900" dirty="0"/>
              <a:t>不符合资质标准，存在一般性问题的，限期整改</a:t>
            </a:r>
          </a:p>
        </p:txBody>
      </p:sp>
      <p:sp>
        <p:nvSpPr>
          <p:cNvPr id="737" name="矩形 736"/>
          <p:cNvSpPr/>
          <p:nvPr/>
        </p:nvSpPr>
        <p:spPr>
          <a:xfrm>
            <a:off x="6450013" y="5830888"/>
            <a:ext cx="1374775" cy="439737"/>
          </a:xfrm>
          <a:prstGeom prst="rect">
            <a:avLst/>
          </a:prstGeom>
          <a:solidFill>
            <a:srgbClr val="00B0F0"/>
          </a:solidFill>
          <a:ln>
            <a:no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fontAlgn="auto">
              <a:spcBef>
                <a:spcPts val="0"/>
              </a:spcBef>
              <a:spcAft>
                <a:spcPts val="0"/>
              </a:spcAft>
              <a:defRPr/>
            </a:pPr>
            <a:r>
              <a:rPr lang="zh-CN" altLang="en-US" sz="900" dirty="0"/>
              <a:t>不符合资质标准，存在弄虚作假骗取资质证书问题的，移交处理</a:t>
            </a:r>
          </a:p>
        </p:txBody>
      </p:sp>
      <p:sp>
        <p:nvSpPr>
          <p:cNvPr id="738" name="矩形 737"/>
          <p:cNvSpPr/>
          <p:nvPr/>
        </p:nvSpPr>
        <p:spPr>
          <a:xfrm>
            <a:off x="6450013" y="6378575"/>
            <a:ext cx="1374775" cy="563563"/>
          </a:xfrm>
          <a:prstGeom prst="rect">
            <a:avLst/>
          </a:prstGeom>
          <a:solidFill>
            <a:srgbClr val="00B0F0"/>
          </a:solidFill>
          <a:ln>
            <a:no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fontAlgn="auto">
              <a:spcBef>
                <a:spcPts val="0"/>
              </a:spcBef>
              <a:spcAft>
                <a:spcPts val="0"/>
              </a:spcAft>
              <a:defRPr/>
            </a:pPr>
            <a:r>
              <a:rPr lang="zh-CN" altLang="en-US" sz="900" dirty="0"/>
              <a:t>不符合资质标准，存在非法出租、出借或非法转让资质、资格证书（印章）的，移交处理</a:t>
            </a:r>
          </a:p>
        </p:txBody>
      </p:sp>
      <p:sp>
        <p:nvSpPr>
          <p:cNvPr id="739" name="矩形 738"/>
          <p:cNvSpPr/>
          <p:nvPr/>
        </p:nvSpPr>
        <p:spPr>
          <a:xfrm>
            <a:off x="6450013" y="7043738"/>
            <a:ext cx="1374775" cy="344487"/>
          </a:xfrm>
          <a:prstGeom prst="rect">
            <a:avLst/>
          </a:prstGeom>
          <a:solidFill>
            <a:srgbClr val="00B0F0"/>
          </a:solidFill>
          <a:ln>
            <a:no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fontAlgn="auto">
              <a:spcBef>
                <a:spcPts val="0"/>
              </a:spcBef>
              <a:spcAft>
                <a:spcPts val="0"/>
              </a:spcAft>
              <a:defRPr/>
            </a:pPr>
            <a:r>
              <a:rPr lang="zh-CN" altLang="en-US" sz="900" dirty="0"/>
              <a:t>产值统计数据造假</a:t>
            </a:r>
          </a:p>
        </p:txBody>
      </p:sp>
      <p:cxnSp>
        <p:nvCxnSpPr>
          <p:cNvPr id="741" name="连接符: 肘形 740"/>
          <p:cNvCxnSpPr>
            <a:stCxn id="735" idx="1"/>
            <a:endCxn id="739" idx="1"/>
          </p:cNvCxnSpPr>
          <p:nvPr/>
        </p:nvCxnSpPr>
        <p:spPr>
          <a:xfrm rot="10800000" flipV="1">
            <a:off x="6451600" y="4972050"/>
            <a:ext cx="3175" cy="2257425"/>
          </a:xfrm>
          <a:prstGeom prst="bentConnector3">
            <a:avLst>
              <a:gd name="adj1" fmla="val 7600000"/>
            </a:avLst>
          </a:prstGeom>
        </p:spPr>
        <p:style>
          <a:lnRef idx="1">
            <a:schemeClr val="accent1"/>
          </a:lnRef>
          <a:fillRef idx="0">
            <a:schemeClr val="accent1"/>
          </a:fillRef>
          <a:effectRef idx="0">
            <a:schemeClr val="accent1"/>
          </a:effectRef>
          <a:fontRef idx="minor">
            <a:schemeClr val="tx1"/>
          </a:fontRef>
        </p:style>
      </p:cxnSp>
      <p:cxnSp>
        <p:nvCxnSpPr>
          <p:cNvPr id="742" name="连接符: 肘形 741"/>
          <p:cNvCxnSpPr>
            <a:stCxn id="735" idx="1"/>
            <a:endCxn id="736" idx="1"/>
          </p:cNvCxnSpPr>
          <p:nvPr/>
        </p:nvCxnSpPr>
        <p:spPr>
          <a:xfrm rot="10800000" flipV="1">
            <a:off x="6451600" y="4972050"/>
            <a:ext cx="3175" cy="549275"/>
          </a:xfrm>
          <a:prstGeom prst="bentConnector3">
            <a:avLst>
              <a:gd name="adj1" fmla="val 7600000"/>
            </a:avLst>
          </a:prstGeom>
        </p:spPr>
        <p:style>
          <a:lnRef idx="1">
            <a:schemeClr val="accent1"/>
          </a:lnRef>
          <a:fillRef idx="0">
            <a:schemeClr val="accent1"/>
          </a:fillRef>
          <a:effectRef idx="0">
            <a:schemeClr val="accent1"/>
          </a:effectRef>
          <a:fontRef idx="minor">
            <a:schemeClr val="tx1"/>
          </a:fontRef>
        </p:style>
      </p:cxnSp>
      <p:cxnSp>
        <p:nvCxnSpPr>
          <p:cNvPr id="743" name="连接符: 肘形 742"/>
          <p:cNvCxnSpPr>
            <a:stCxn id="735" idx="1"/>
            <a:endCxn id="737" idx="1"/>
          </p:cNvCxnSpPr>
          <p:nvPr/>
        </p:nvCxnSpPr>
        <p:spPr>
          <a:xfrm rot="10800000" flipV="1">
            <a:off x="6451600" y="4972050"/>
            <a:ext cx="3175" cy="1092200"/>
          </a:xfrm>
          <a:prstGeom prst="bentConnector3">
            <a:avLst>
              <a:gd name="adj1" fmla="val 7600000"/>
            </a:avLst>
          </a:prstGeom>
        </p:spPr>
        <p:style>
          <a:lnRef idx="1">
            <a:schemeClr val="accent1"/>
          </a:lnRef>
          <a:fillRef idx="0">
            <a:schemeClr val="accent1"/>
          </a:fillRef>
          <a:effectRef idx="0">
            <a:schemeClr val="accent1"/>
          </a:effectRef>
          <a:fontRef idx="minor">
            <a:schemeClr val="tx1"/>
          </a:fontRef>
        </p:style>
      </p:cxnSp>
      <p:cxnSp>
        <p:nvCxnSpPr>
          <p:cNvPr id="745" name="连接符: 肘形 744"/>
          <p:cNvCxnSpPr>
            <a:stCxn id="735" idx="1"/>
            <a:endCxn id="738" idx="1"/>
          </p:cNvCxnSpPr>
          <p:nvPr/>
        </p:nvCxnSpPr>
        <p:spPr>
          <a:xfrm rot="10800000" flipV="1">
            <a:off x="6451600" y="4972050"/>
            <a:ext cx="3175" cy="1701800"/>
          </a:xfrm>
          <a:prstGeom prst="bentConnector3">
            <a:avLst>
              <a:gd name="adj1" fmla="val 7600000"/>
            </a:avLst>
          </a:prstGeom>
        </p:spPr>
        <p:style>
          <a:lnRef idx="1">
            <a:schemeClr val="accent1"/>
          </a:lnRef>
          <a:fillRef idx="0">
            <a:schemeClr val="accent1"/>
          </a:fillRef>
          <a:effectRef idx="0">
            <a:schemeClr val="accent1"/>
          </a:effectRef>
          <a:fontRef idx="minor">
            <a:schemeClr val="tx1"/>
          </a:fontRef>
        </p:style>
      </p:cxnSp>
      <p:sp>
        <p:nvSpPr>
          <p:cNvPr id="757" name="矩形 756"/>
          <p:cNvSpPr/>
          <p:nvPr/>
        </p:nvSpPr>
        <p:spPr>
          <a:xfrm>
            <a:off x="8173215" y="4743554"/>
            <a:ext cx="386685" cy="670817"/>
          </a:xfrm>
          <a:prstGeom prst="rect">
            <a:avLst/>
          </a:prstGeom>
          <a:solidFill>
            <a:srgbClr val="00B0F0"/>
          </a:solidFill>
          <a:ln>
            <a:noFill/>
          </a:ln>
        </p:spPr>
        <p:style>
          <a:lnRef idx="2">
            <a:schemeClr val="accent1">
              <a:shade val="50000"/>
            </a:schemeClr>
          </a:lnRef>
          <a:fillRef idx="1">
            <a:schemeClr val="accent1"/>
          </a:fillRef>
          <a:effectRef idx="0">
            <a:schemeClr val="accent1"/>
          </a:effectRef>
          <a:fontRef idx="minor">
            <a:schemeClr val="lt1"/>
          </a:fontRef>
        </p:style>
        <p:txBody>
          <a:bodyPr numCol="2" anchor="ctr"/>
          <a:lstStyle/>
          <a:p>
            <a:pPr algn="ctr" fontAlgn="auto">
              <a:spcBef>
                <a:spcPts val="0"/>
              </a:spcBef>
              <a:spcAft>
                <a:spcPts val="0"/>
              </a:spcAft>
              <a:defRPr/>
            </a:pPr>
            <a:r>
              <a:rPr lang="zh-CN" altLang="en-US" sz="900" dirty="0"/>
              <a:t>限期整改问题</a:t>
            </a:r>
          </a:p>
        </p:txBody>
      </p:sp>
      <p:sp>
        <p:nvSpPr>
          <p:cNvPr id="758" name="矩形 757"/>
          <p:cNvSpPr/>
          <p:nvPr/>
        </p:nvSpPr>
        <p:spPr>
          <a:xfrm>
            <a:off x="8173215" y="5639686"/>
            <a:ext cx="386685" cy="1749287"/>
          </a:xfrm>
          <a:prstGeom prst="rect">
            <a:avLst/>
          </a:prstGeom>
          <a:solidFill>
            <a:srgbClr val="00B0F0"/>
          </a:solidFill>
          <a:ln>
            <a:noFill/>
          </a:ln>
        </p:spPr>
        <p:style>
          <a:lnRef idx="2">
            <a:schemeClr val="accent1">
              <a:shade val="50000"/>
            </a:schemeClr>
          </a:lnRef>
          <a:fillRef idx="1">
            <a:schemeClr val="accent1"/>
          </a:fillRef>
          <a:effectRef idx="0">
            <a:schemeClr val="accent1"/>
          </a:effectRef>
          <a:fontRef idx="minor">
            <a:schemeClr val="lt1"/>
          </a:fontRef>
        </p:style>
        <p:txBody>
          <a:bodyPr numCol="2" anchor="ctr"/>
          <a:lstStyle/>
          <a:p>
            <a:pPr algn="ctr" fontAlgn="auto">
              <a:spcBef>
                <a:spcPts val="0"/>
              </a:spcBef>
              <a:spcAft>
                <a:spcPts val="0"/>
              </a:spcAft>
              <a:defRPr/>
            </a:pPr>
            <a:r>
              <a:rPr lang="zh-CN" altLang="en-US" sz="900" dirty="0"/>
              <a:t>违法事实及处理建议移交相关部门调查处理</a:t>
            </a:r>
          </a:p>
        </p:txBody>
      </p:sp>
      <p:cxnSp>
        <p:nvCxnSpPr>
          <p:cNvPr id="599" name="连接符: 肘形 598"/>
          <p:cNvCxnSpPr>
            <a:stCxn id="736" idx="3"/>
            <a:endCxn id="757" idx="1"/>
          </p:cNvCxnSpPr>
          <p:nvPr/>
        </p:nvCxnSpPr>
        <p:spPr>
          <a:xfrm flipV="1">
            <a:off x="7826375" y="5092700"/>
            <a:ext cx="346075" cy="428625"/>
          </a:xfrm>
          <a:prstGeom prst="bentConnector3">
            <a:avLst>
              <a:gd name="adj1" fmla="val 50091"/>
            </a:avLst>
          </a:prstGeom>
          <a:ln>
            <a:tailEnd type="triangle"/>
          </a:ln>
        </p:spPr>
        <p:style>
          <a:lnRef idx="1">
            <a:schemeClr val="accent1"/>
          </a:lnRef>
          <a:fillRef idx="0">
            <a:schemeClr val="accent1"/>
          </a:fillRef>
          <a:effectRef idx="0">
            <a:schemeClr val="accent1"/>
          </a:effectRef>
          <a:fontRef idx="minor">
            <a:schemeClr val="tx1"/>
          </a:fontRef>
        </p:style>
      </p:cxnSp>
      <p:cxnSp>
        <p:nvCxnSpPr>
          <p:cNvPr id="601" name="连接符: 肘形 600"/>
          <p:cNvCxnSpPr>
            <a:stCxn id="737" idx="3"/>
            <a:endCxn id="758" idx="1"/>
          </p:cNvCxnSpPr>
          <p:nvPr/>
        </p:nvCxnSpPr>
        <p:spPr>
          <a:xfrm>
            <a:off x="7826375" y="6064250"/>
            <a:ext cx="346075" cy="463550"/>
          </a:xfrm>
          <a:prstGeom prst="bentConnector3">
            <a:avLst>
              <a:gd name="adj1" fmla="val 50091"/>
            </a:avLst>
          </a:prstGeom>
          <a:ln>
            <a:tailEnd type="triangle"/>
          </a:ln>
        </p:spPr>
        <p:style>
          <a:lnRef idx="1">
            <a:schemeClr val="accent1"/>
          </a:lnRef>
          <a:fillRef idx="0">
            <a:schemeClr val="accent1"/>
          </a:fillRef>
          <a:effectRef idx="0">
            <a:schemeClr val="accent1"/>
          </a:effectRef>
          <a:fontRef idx="minor">
            <a:schemeClr val="tx1"/>
          </a:fontRef>
        </p:style>
      </p:cxnSp>
      <p:cxnSp>
        <p:nvCxnSpPr>
          <p:cNvPr id="604" name="连接符: 肘形 603"/>
          <p:cNvCxnSpPr>
            <a:stCxn id="738" idx="3"/>
            <a:endCxn id="758" idx="1"/>
          </p:cNvCxnSpPr>
          <p:nvPr/>
        </p:nvCxnSpPr>
        <p:spPr>
          <a:xfrm flipV="1">
            <a:off x="7826375" y="6527800"/>
            <a:ext cx="346075" cy="146050"/>
          </a:xfrm>
          <a:prstGeom prst="bentConnector3">
            <a:avLst>
              <a:gd name="adj1" fmla="val 50091"/>
            </a:avLst>
          </a:prstGeom>
          <a:ln>
            <a:tailEnd type="triangle"/>
          </a:ln>
        </p:spPr>
        <p:style>
          <a:lnRef idx="1">
            <a:schemeClr val="accent1"/>
          </a:lnRef>
          <a:fillRef idx="0">
            <a:schemeClr val="accent1"/>
          </a:fillRef>
          <a:effectRef idx="0">
            <a:schemeClr val="accent1"/>
          </a:effectRef>
          <a:fontRef idx="minor">
            <a:schemeClr val="tx1"/>
          </a:fontRef>
        </p:style>
      </p:cxnSp>
      <p:cxnSp>
        <p:nvCxnSpPr>
          <p:cNvPr id="606" name="连接符: 肘形 605"/>
          <p:cNvCxnSpPr>
            <a:stCxn id="739" idx="3"/>
            <a:endCxn id="758" idx="1"/>
          </p:cNvCxnSpPr>
          <p:nvPr/>
        </p:nvCxnSpPr>
        <p:spPr>
          <a:xfrm flipV="1">
            <a:off x="7826375" y="6527800"/>
            <a:ext cx="346075" cy="701675"/>
          </a:xfrm>
          <a:prstGeom prst="bentConnector3">
            <a:avLst>
              <a:gd name="adj1" fmla="val 50091"/>
            </a:avLst>
          </a:prstGeom>
          <a:ln>
            <a:tailEnd type="triangle"/>
          </a:ln>
        </p:spPr>
        <p:style>
          <a:lnRef idx="1">
            <a:schemeClr val="accent1"/>
          </a:lnRef>
          <a:fillRef idx="0">
            <a:schemeClr val="accent1"/>
          </a:fillRef>
          <a:effectRef idx="0">
            <a:schemeClr val="accent1"/>
          </a:effectRef>
          <a:fontRef idx="minor">
            <a:schemeClr val="tx1"/>
          </a:fontRef>
        </p:style>
      </p:cxnSp>
      <p:sp>
        <p:nvSpPr>
          <p:cNvPr id="777" name="矩形 776"/>
          <p:cNvSpPr/>
          <p:nvPr/>
        </p:nvSpPr>
        <p:spPr>
          <a:xfrm>
            <a:off x="9056688" y="5005388"/>
            <a:ext cx="1254125" cy="220662"/>
          </a:xfrm>
          <a:prstGeom prst="rect">
            <a:avLst/>
          </a:prstGeom>
          <a:solidFill>
            <a:srgbClr val="00B0F0"/>
          </a:solidFill>
          <a:ln>
            <a:no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fontAlgn="auto">
              <a:spcBef>
                <a:spcPts val="0"/>
              </a:spcBef>
              <a:spcAft>
                <a:spcPts val="0"/>
              </a:spcAft>
              <a:defRPr/>
            </a:pPr>
            <a:r>
              <a:rPr lang="zh-CN" altLang="en-US" sz="900" dirty="0"/>
              <a:t>逾期未申请复查</a:t>
            </a:r>
          </a:p>
        </p:txBody>
      </p:sp>
      <p:sp>
        <p:nvSpPr>
          <p:cNvPr id="778" name="矩形 777"/>
          <p:cNvSpPr/>
          <p:nvPr/>
        </p:nvSpPr>
        <p:spPr>
          <a:xfrm>
            <a:off x="9056688" y="5273675"/>
            <a:ext cx="1254125" cy="398463"/>
          </a:xfrm>
          <a:prstGeom prst="rect">
            <a:avLst/>
          </a:prstGeom>
          <a:solidFill>
            <a:srgbClr val="00B0F0"/>
          </a:solidFill>
          <a:ln>
            <a:no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fontAlgn="auto">
              <a:spcBef>
                <a:spcPts val="0"/>
              </a:spcBef>
              <a:spcAft>
                <a:spcPts val="0"/>
              </a:spcAft>
              <a:defRPr/>
            </a:pPr>
            <a:r>
              <a:rPr lang="zh-CN" altLang="en-US" sz="900" dirty="0"/>
              <a:t>符合资质标准，结束核查程序</a:t>
            </a:r>
          </a:p>
        </p:txBody>
      </p:sp>
      <p:sp>
        <p:nvSpPr>
          <p:cNvPr id="780" name="矩形 779"/>
          <p:cNvSpPr/>
          <p:nvPr/>
        </p:nvSpPr>
        <p:spPr>
          <a:xfrm>
            <a:off x="9056688" y="5857875"/>
            <a:ext cx="1254125" cy="220663"/>
          </a:xfrm>
          <a:prstGeom prst="rect">
            <a:avLst/>
          </a:prstGeom>
          <a:solidFill>
            <a:srgbClr val="00B0F0"/>
          </a:solidFill>
          <a:ln>
            <a:no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fontAlgn="auto">
              <a:spcBef>
                <a:spcPts val="0"/>
              </a:spcBef>
              <a:spcAft>
                <a:spcPts val="0"/>
              </a:spcAft>
              <a:defRPr/>
            </a:pPr>
            <a:r>
              <a:rPr lang="zh-CN" altLang="en-US" sz="900" dirty="0"/>
              <a:t>资质许可机关</a:t>
            </a:r>
          </a:p>
        </p:txBody>
      </p:sp>
      <p:sp>
        <p:nvSpPr>
          <p:cNvPr id="781" name="矩形 780"/>
          <p:cNvSpPr/>
          <p:nvPr/>
        </p:nvSpPr>
        <p:spPr>
          <a:xfrm>
            <a:off x="9056688" y="6149975"/>
            <a:ext cx="1254125" cy="220663"/>
          </a:xfrm>
          <a:prstGeom prst="rect">
            <a:avLst/>
          </a:prstGeom>
          <a:solidFill>
            <a:srgbClr val="00B0F0"/>
          </a:solidFill>
          <a:ln>
            <a:no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fontAlgn="auto">
              <a:spcBef>
                <a:spcPts val="0"/>
              </a:spcBef>
              <a:spcAft>
                <a:spcPts val="0"/>
              </a:spcAft>
              <a:defRPr/>
            </a:pPr>
            <a:r>
              <a:rPr lang="zh-CN" altLang="en-US" sz="900" dirty="0"/>
              <a:t>行政执法部门</a:t>
            </a:r>
          </a:p>
        </p:txBody>
      </p:sp>
      <p:sp>
        <p:nvSpPr>
          <p:cNvPr id="783" name="矩形 782"/>
          <p:cNvSpPr/>
          <p:nvPr/>
        </p:nvSpPr>
        <p:spPr>
          <a:xfrm>
            <a:off x="9056688" y="6426200"/>
            <a:ext cx="1254125" cy="220663"/>
          </a:xfrm>
          <a:prstGeom prst="rect">
            <a:avLst/>
          </a:prstGeom>
          <a:solidFill>
            <a:srgbClr val="00B0F0"/>
          </a:solidFill>
          <a:ln>
            <a:no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fontAlgn="auto">
              <a:spcBef>
                <a:spcPts val="0"/>
              </a:spcBef>
              <a:spcAft>
                <a:spcPts val="0"/>
              </a:spcAft>
              <a:defRPr/>
            </a:pPr>
            <a:r>
              <a:rPr lang="zh-CN" altLang="en-US" sz="900" dirty="0"/>
              <a:t>执业注册管理部门</a:t>
            </a:r>
          </a:p>
        </p:txBody>
      </p:sp>
      <p:sp>
        <p:nvSpPr>
          <p:cNvPr id="784" name="矩形 783"/>
          <p:cNvSpPr/>
          <p:nvPr/>
        </p:nvSpPr>
        <p:spPr>
          <a:xfrm>
            <a:off x="9056688" y="6711950"/>
            <a:ext cx="1254125" cy="401638"/>
          </a:xfrm>
          <a:prstGeom prst="rect">
            <a:avLst/>
          </a:prstGeom>
          <a:solidFill>
            <a:srgbClr val="00B0F0"/>
          </a:solidFill>
          <a:ln>
            <a:no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fontAlgn="auto">
              <a:spcBef>
                <a:spcPts val="0"/>
              </a:spcBef>
              <a:spcAft>
                <a:spcPts val="0"/>
              </a:spcAft>
              <a:defRPr/>
            </a:pPr>
            <a:r>
              <a:rPr lang="zh-CN" altLang="en-US" sz="900" dirty="0"/>
              <a:t>建筑市场及质量安全监管部门</a:t>
            </a:r>
          </a:p>
        </p:txBody>
      </p:sp>
      <p:sp>
        <p:nvSpPr>
          <p:cNvPr id="785" name="矩形 784"/>
          <p:cNvSpPr/>
          <p:nvPr/>
        </p:nvSpPr>
        <p:spPr>
          <a:xfrm>
            <a:off x="9056688" y="7178675"/>
            <a:ext cx="1254125" cy="219075"/>
          </a:xfrm>
          <a:prstGeom prst="rect">
            <a:avLst/>
          </a:prstGeom>
          <a:solidFill>
            <a:srgbClr val="00B0F0"/>
          </a:solidFill>
          <a:ln>
            <a:no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fontAlgn="auto">
              <a:spcBef>
                <a:spcPts val="0"/>
              </a:spcBef>
              <a:spcAft>
                <a:spcPts val="0"/>
              </a:spcAft>
              <a:defRPr/>
            </a:pPr>
            <a:r>
              <a:rPr lang="zh-CN" altLang="en-US" sz="900" dirty="0"/>
              <a:t>统计管理部门</a:t>
            </a:r>
          </a:p>
        </p:txBody>
      </p:sp>
      <p:cxnSp>
        <p:nvCxnSpPr>
          <p:cNvPr id="617" name="连接符: 肘形 616"/>
          <p:cNvCxnSpPr>
            <a:stCxn id="757" idx="3"/>
          </p:cNvCxnSpPr>
          <p:nvPr/>
        </p:nvCxnSpPr>
        <p:spPr>
          <a:xfrm flipV="1">
            <a:off x="8559800" y="4892675"/>
            <a:ext cx="493713" cy="200025"/>
          </a:xfrm>
          <a:prstGeom prst="bentConnector3">
            <a:avLst/>
          </a:prstGeom>
          <a:ln>
            <a:tailEnd type="triangle"/>
          </a:ln>
        </p:spPr>
        <p:style>
          <a:lnRef idx="1">
            <a:schemeClr val="accent1"/>
          </a:lnRef>
          <a:fillRef idx="0">
            <a:schemeClr val="accent1"/>
          </a:fillRef>
          <a:effectRef idx="0">
            <a:schemeClr val="accent1"/>
          </a:effectRef>
          <a:fontRef idx="minor">
            <a:schemeClr val="tx1"/>
          </a:fontRef>
        </p:style>
      </p:cxnSp>
      <p:cxnSp>
        <p:nvCxnSpPr>
          <p:cNvPr id="622" name="连接符: 肘形 621"/>
          <p:cNvCxnSpPr>
            <a:stCxn id="757" idx="3"/>
            <a:endCxn id="777" idx="1"/>
          </p:cNvCxnSpPr>
          <p:nvPr/>
        </p:nvCxnSpPr>
        <p:spPr>
          <a:xfrm>
            <a:off x="8559800" y="5092700"/>
            <a:ext cx="496888" cy="36513"/>
          </a:xfrm>
          <a:prstGeom prst="bentConnector3">
            <a:avLst>
              <a:gd name="adj1" fmla="val 50000"/>
            </a:avLst>
          </a:prstGeom>
          <a:ln>
            <a:tailEnd type="triangle"/>
          </a:ln>
        </p:spPr>
        <p:style>
          <a:lnRef idx="1">
            <a:schemeClr val="accent1"/>
          </a:lnRef>
          <a:fillRef idx="0">
            <a:schemeClr val="accent1"/>
          </a:fillRef>
          <a:effectRef idx="0">
            <a:schemeClr val="accent1"/>
          </a:effectRef>
          <a:fontRef idx="minor">
            <a:schemeClr val="tx1"/>
          </a:fontRef>
        </p:style>
      </p:cxnSp>
      <p:cxnSp>
        <p:nvCxnSpPr>
          <p:cNvPr id="628" name="连接符: 肘形 627"/>
          <p:cNvCxnSpPr>
            <a:stCxn id="757" idx="3"/>
            <a:endCxn id="778" idx="1"/>
          </p:cNvCxnSpPr>
          <p:nvPr/>
        </p:nvCxnSpPr>
        <p:spPr>
          <a:xfrm>
            <a:off x="8559800" y="5092700"/>
            <a:ext cx="496888" cy="393700"/>
          </a:xfrm>
          <a:prstGeom prst="bentConnector3">
            <a:avLst>
              <a:gd name="adj1" fmla="val 50000"/>
            </a:avLst>
          </a:prstGeom>
          <a:ln>
            <a:tailEnd type="triangle"/>
          </a:ln>
        </p:spPr>
        <p:style>
          <a:lnRef idx="1">
            <a:schemeClr val="accent1"/>
          </a:lnRef>
          <a:fillRef idx="0">
            <a:schemeClr val="accent1"/>
          </a:fillRef>
          <a:effectRef idx="0">
            <a:schemeClr val="accent1"/>
          </a:effectRef>
          <a:fontRef idx="minor">
            <a:schemeClr val="tx1"/>
          </a:fontRef>
        </p:style>
      </p:cxnSp>
      <p:cxnSp>
        <p:nvCxnSpPr>
          <p:cNvPr id="630" name="连接符: 肘形 629"/>
          <p:cNvCxnSpPr>
            <a:stCxn id="758" idx="3"/>
            <a:endCxn id="780" idx="1"/>
          </p:cNvCxnSpPr>
          <p:nvPr/>
        </p:nvCxnSpPr>
        <p:spPr>
          <a:xfrm flipV="1">
            <a:off x="8559800" y="5981700"/>
            <a:ext cx="496888" cy="546100"/>
          </a:xfrm>
          <a:prstGeom prst="bentConnector3">
            <a:avLst>
              <a:gd name="adj1" fmla="val 50000"/>
            </a:avLst>
          </a:prstGeom>
          <a:ln>
            <a:tailEnd type="triangle"/>
          </a:ln>
        </p:spPr>
        <p:style>
          <a:lnRef idx="1">
            <a:schemeClr val="accent1"/>
          </a:lnRef>
          <a:fillRef idx="0">
            <a:schemeClr val="accent1"/>
          </a:fillRef>
          <a:effectRef idx="0">
            <a:schemeClr val="accent1"/>
          </a:effectRef>
          <a:fontRef idx="minor">
            <a:schemeClr val="tx1"/>
          </a:fontRef>
        </p:style>
      </p:cxnSp>
      <p:cxnSp>
        <p:nvCxnSpPr>
          <p:cNvPr id="640" name="连接符: 肘形 639"/>
          <p:cNvCxnSpPr>
            <a:endCxn id="781" idx="1"/>
          </p:cNvCxnSpPr>
          <p:nvPr/>
        </p:nvCxnSpPr>
        <p:spPr>
          <a:xfrm flipV="1">
            <a:off x="8559800" y="6273800"/>
            <a:ext cx="496888" cy="254000"/>
          </a:xfrm>
          <a:prstGeom prst="bentConnector3">
            <a:avLst/>
          </a:prstGeom>
          <a:ln>
            <a:tailEnd type="triangle"/>
          </a:ln>
        </p:spPr>
        <p:style>
          <a:lnRef idx="1">
            <a:schemeClr val="accent1"/>
          </a:lnRef>
          <a:fillRef idx="0">
            <a:schemeClr val="accent1"/>
          </a:fillRef>
          <a:effectRef idx="0">
            <a:schemeClr val="accent1"/>
          </a:effectRef>
          <a:fontRef idx="minor">
            <a:schemeClr val="tx1"/>
          </a:fontRef>
        </p:style>
      </p:cxnSp>
      <p:cxnSp>
        <p:nvCxnSpPr>
          <p:cNvPr id="642" name="连接符: 肘形 641"/>
          <p:cNvCxnSpPr>
            <a:stCxn id="758" idx="3"/>
            <a:endCxn id="783" idx="1"/>
          </p:cNvCxnSpPr>
          <p:nvPr/>
        </p:nvCxnSpPr>
        <p:spPr>
          <a:xfrm>
            <a:off x="8559800" y="6527800"/>
            <a:ext cx="496888" cy="22225"/>
          </a:xfrm>
          <a:prstGeom prst="bentConnector3">
            <a:avLst>
              <a:gd name="adj1" fmla="val 50000"/>
            </a:avLst>
          </a:prstGeom>
          <a:ln>
            <a:tailEnd type="triangle"/>
          </a:ln>
        </p:spPr>
        <p:style>
          <a:lnRef idx="1">
            <a:schemeClr val="accent1"/>
          </a:lnRef>
          <a:fillRef idx="0">
            <a:schemeClr val="accent1"/>
          </a:fillRef>
          <a:effectRef idx="0">
            <a:schemeClr val="accent1"/>
          </a:effectRef>
          <a:fontRef idx="minor">
            <a:schemeClr val="tx1"/>
          </a:fontRef>
        </p:style>
      </p:cxnSp>
      <p:cxnSp>
        <p:nvCxnSpPr>
          <p:cNvPr id="653" name="连接符: 肘形 652"/>
          <p:cNvCxnSpPr>
            <a:stCxn id="758" idx="3"/>
            <a:endCxn id="784" idx="1"/>
          </p:cNvCxnSpPr>
          <p:nvPr/>
        </p:nvCxnSpPr>
        <p:spPr>
          <a:xfrm>
            <a:off x="8559800" y="6527800"/>
            <a:ext cx="496888" cy="398463"/>
          </a:xfrm>
          <a:prstGeom prst="bentConnector3">
            <a:avLst>
              <a:gd name="adj1" fmla="val 50000"/>
            </a:avLst>
          </a:prstGeom>
          <a:ln>
            <a:tailEnd type="triangle"/>
          </a:ln>
        </p:spPr>
        <p:style>
          <a:lnRef idx="1">
            <a:schemeClr val="accent1"/>
          </a:lnRef>
          <a:fillRef idx="0">
            <a:schemeClr val="accent1"/>
          </a:fillRef>
          <a:effectRef idx="0">
            <a:schemeClr val="accent1"/>
          </a:effectRef>
          <a:fontRef idx="minor">
            <a:schemeClr val="tx1"/>
          </a:fontRef>
        </p:style>
      </p:cxnSp>
      <p:cxnSp>
        <p:nvCxnSpPr>
          <p:cNvPr id="655" name="连接符: 肘形 654"/>
          <p:cNvCxnSpPr>
            <a:stCxn id="758" idx="3"/>
            <a:endCxn id="785" idx="1"/>
          </p:cNvCxnSpPr>
          <p:nvPr/>
        </p:nvCxnSpPr>
        <p:spPr>
          <a:xfrm>
            <a:off x="8559800" y="6527800"/>
            <a:ext cx="496888" cy="773113"/>
          </a:xfrm>
          <a:prstGeom prst="bentConnector3">
            <a:avLst>
              <a:gd name="adj1" fmla="val 50000"/>
            </a:avLst>
          </a:prstGeom>
          <a:ln>
            <a:tailEnd type="triangle"/>
          </a:ln>
        </p:spPr>
        <p:style>
          <a:lnRef idx="1">
            <a:schemeClr val="accent1"/>
          </a:lnRef>
          <a:fillRef idx="0">
            <a:schemeClr val="accent1"/>
          </a:fillRef>
          <a:effectRef idx="0">
            <a:schemeClr val="accent1"/>
          </a:effectRef>
          <a:fontRef idx="minor">
            <a:schemeClr val="tx1"/>
          </a:fontRef>
        </p:style>
      </p:cxnSp>
      <p:cxnSp>
        <p:nvCxnSpPr>
          <p:cNvPr id="658" name="连接符: 肘形 657"/>
          <p:cNvCxnSpPr>
            <a:stCxn id="278" idx="3"/>
            <a:endCxn id="290" idx="1"/>
          </p:cNvCxnSpPr>
          <p:nvPr/>
        </p:nvCxnSpPr>
        <p:spPr>
          <a:xfrm>
            <a:off x="10310813" y="4860925"/>
            <a:ext cx="450850" cy="111125"/>
          </a:xfrm>
          <a:prstGeom prst="bentConnector3">
            <a:avLst>
              <a:gd name="adj1" fmla="val 50000"/>
            </a:avLst>
          </a:prstGeom>
          <a:ln>
            <a:tailEnd type="triangle"/>
          </a:ln>
        </p:spPr>
        <p:style>
          <a:lnRef idx="1">
            <a:schemeClr val="accent1"/>
          </a:lnRef>
          <a:fillRef idx="0">
            <a:schemeClr val="accent1"/>
          </a:fillRef>
          <a:effectRef idx="0">
            <a:schemeClr val="accent1"/>
          </a:effectRef>
          <a:fontRef idx="minor">
            <a:schemeClr val="tx1"/>
          </a:fontRef>
        </p:style>
      </p:cxnSp>
      <p:cxnSp>
        <p:nvCxnSpPr>
          <p:cNvPr id="662" name="连接符: 肘形 661"/>
          <p:cNvCxnSpPr>
            <a:stCxn id="777" idx="3"/>
            <a:endCxn id="290" idx="1"/>
          </p:cNvCxnSpPr>
          <p:nvPr/>
        </p:nvCxnSpPr>
        <p:spPr>
          <a:xfrm flipV="1">
            <a:off x="10310813" y="4972050"/>
            <a:ext cx="450850" cy="157163"/>
          </a:xfrm>
          <a:prstGeom prst="bentConnector3">
            <a:avLst>
              <a:gd name="adj1" fmla="val 50000"/>
            </a:avLst>
          </a:prstGeom>
          <a:ln>
            <a:tailEnd type="triangle"/>
          </a:ln>
        </p:spPr>
        <p:style>
          <a:lnRef idx="1">
            <a:schemeClr val="accent1"/>
          </a:lnRef>
          <a:fillRef idx="0">
            <a:schemeClr val="accent1"/>
          </a:fillRef>
          <a:effectRef idx="0">
            <a:schemeClr val="accent1"/>
          </a:effectRef>
          <a:fontRef idx="minor">
            <a:schemeClr val="tx1"/>
          </a:fontRef>
        </p:style>
      </p:cxnSp>
      <p:cxnSp>
        <p:nvCxnSpPr>
          <p:cNvPr id="664" name="连接符: 肘形 663"/>
          <p:cNvCxnSpPr>
            <a:stCxn id="780" idx="3"/>
            <a:endCxn id="293" idx="1"/>
          </p:cNvCxnSpPr>
          <p:nvPr/>
        </p:nvCxnSpPr>
        <p:spPr>
          <a:xfrm>
            <a:off x="10310813" y="5981700"/>
            <a:ext cx="450850" cy="723900"/>
          </a:xfrm>
          <a:prstGeom prst="bentConnector3">
            <a:avLst>
              <a:gd name="adj1" fmla="val 50000"/>
            </a:avLst>
          </a:prstGeom>
          <a:ln>
            <a:tailEnd type="triangle"/>
          </a:ln>
        </p:spPr>
        <p:style>
          <a:lnRef idx="1">
            <a:schemeClr val="accent1"/>
          </a:lnRef>
          <a:fillRef idx="0">
            <a:schemeClr val="accent1"/>
          </a:fillRef>
          <a:effectRef idx="0">
            <a:schemeClr val="accent1"/>
          </a:effectRef>
          <a:fontRef idx="minor">
            <a:schemeClr val="tx1"/>
          </a:fontRef>
        </p:style>
      </p:cxnSp>
      <p:cxnSp>
        <p:nvCxnSpPr>
          <p:cNvPr id="667" name="连接符: 肘形 666"/>
          <p:cNvCxnSpPr>
            <a:stCxn id="781" idx="3"/>
            <a:endCxn id="293" idx="1"/>
          </p:cNvCxnSpPr>
          <p:nvPr/>
        </p:nvCxnSpPr>
        <p:spPr>
          <a:xfrm>
            <a:off x="10310813" y="6273800"/>
            <a:ext cx="450850" cy="431800"/>
          </a:xfrm>
          <a:prstGeom prst="bentConnector3">
            <a:avLst>
              <a:gd name="adj1" fmla="val 50000"/>
            </a:avLst>
          </a:prstGeom>
          <a:ln>
            <a:tailEnd type="triangle"/>
          </a:ln>
        </p:spPr>
        <p:style>
          <a:lnRef idx="1">
            <a:schemeClr val="accent1"/>
          </a:lnRef>
          <a:fillRef idx="0">
            <a:schemeClr val="accent1"/>
          </a:fillRef>
          <a:effectRef idx="0">
            <a:schemeClr val="accent1"/>
          </a:effectRef>
          <a:fontRef idx="minor">
            <a:schemeClr val="tx1"/>
          </a:fontRef>
        </p:style>
      </p:cxnSp>
      <p:cxnSp>
        <p:nvCxnSpPr>
          <p:cNvPr id="671" name="连接符: 肘形 670"/>
          <p:cNvCxnSpPr>
            <a:stCxn id="783" idx="3"/>
            <a:endCxn id="293" idx="1"/>
          </p:cNvCxnSpPr>
          <p:nvPr/>
        </p:nvCxnSpPr>
        <p:spPr>
          <a:xfrm>
            <a:off x="10310813" y="6550025"/>
            <a:ext cx="450850" cy="155575"/>
          </a:xfrm>
          <a:prstGeom prst="bentConnector3">
            <a:avLst>
              <a:gd name="adj1" fmla="val 50000"/>
            </a:avLst>
          </a:prstGeom>
          <a:ln>
            <a:tailEnd type="triangle"/>
          </a:ln>
        </p:spPr>
        <p:style>
          <a:lnRef idx="1">
            <a:schemeClr val="accent1"/>
          </a:lnRef>
          <a:fillRef idx="0">
            <a:schemeClr val="accent1"/>
          </a:fillRef>
          <a:effectRef idx="0">
            <a:schemeClr val="accent1"/>
          </a:effectRef>
          <a:fontRef idx="minor">
            <a:schemeClr val="tx1"/>
          </a:fontRef>
        </p:style>
      </p:cxnSp>
      <p:cxnSp>
        <p:nvCxnSpPr>
          <p:cNvPr id="675" name="连接符: 肘形 674"/>
          <p:cNvCxnSpPr>
            <a:stCxn id="784" idx="3"/>
            <a:endCxn id="293" idx="1"/>
          </p:cNvCxnSpPr>
          <p:nvPr/>
        </p:nvCxnSpPr>
        <p:spPr>
          <a:xfrm flipV="1">
            <a:off x="10310813" y="6705600"/>
            <a:ext cx="450850" cy="220663"/>
          </a:xfrm>
          <a:prstGeom prst="bentConnector3">
            <a:avLst>
              <a:gd name="adj1" fmla="val 50000"/>
            </a:avLst>
          </a:prstGeom>
          <a:ln>
            <a:tailEnd type="triangle"/>
          </a:ln>
        </p:spPr>
        <p:style>
          <a:lnRef idx="1">
            <a:schemeClr val="accent1"/>
          </a:lnRef>
          <a:fillRef idx="0">
            <a:schemeClr val="accent1"/>
          </a:fillRef>
          <a:effectRef idx="0">
            <a:schemeClr val="accent1"/>
          </a:effectRef>
          <a:fontRef idx="minor">
            <a:schemeClr val="tx1"/>
          </a:fontRef>
        </p:style>
      </p:cxnSp>
      <p:cxnSp>
        <p:nvCxnSpPr>
          <p:cNvPr id="677" name="连接符: 肘形 676"/>
          <p:cNvCxnSpPr>
            <a:stCxn id="785" idx="3"/>
            <a:endCxn id="293" idx="1"/>
          </p:cNvCxnSpPr>
          <p:nvPr/>
        </p:nvCxnSpPr>
        <p:spPr>
          <a:xfrm flipV="1">
            <a:off x="10310813" y="6705600"/>
            <a:ext cx="450850" cy="595313"/>
          </a:xfrm>
          <a:prstGeom prst="bentConnector3">
            <a:avLst>
              <a:gd name="adj1" fmla="val 50000"/>
            </a:avLst>
          </a:prstGeom>
          <a:ln>
            <a:tailEnd type="triangle"/>
          </a:ln>
        </p:spPr>
        <p:style>
          <a:lnRef idx="1">
            <a:schemeClr val="accent1"/>
          </a:lnRef>
          <a:fillRef idx="0">
            <a:schemeClr val="accent1"/>
          </a:fillRef>
          <a:effectRef idx="0">
            <a:schemeClr val="accent1"/>
          </a:effectRef>
          <a:fontRef idx="minor">
            <a:schemeClr val="tx1"/>
          </a:fontRef>
        </p:style>
      </p:cxnSp>
      <p:sp>
        <p:nvSpPr>
          <p:cNvPr id="833" name="矩形 832"/>
          <p:cNvSpPr/>
          <p:nvPr/>
        </p:nvSpPr>
        <p:spPr>
          <a:xfrm>
            <a:off x="4533900" y="5505450"/>
            <a:ext cx="193675" cy="588963"/>
          </a:xfrm>
          <a:prstGeom prst="rect">
            <a:avLst/>
          </a:prstGeom>
          <a:noFill/>
          <a:ln>
            <a:noFill/>
          </a:ln>
        </p:spPr>
        <p:style>
          <a:lnRef idx="2">
            <a:schemeClr val="accent1">
              <a:shade val="50000"/>
            </a:schemeClr>
          </a:lnRef>
          <a:fillRef idx="1">
            <a:schemeClr val="accent1"/>
          </a:fillRef>
          <a:effectRef idx="0">
            <a:schemeClr val="accent1"/>
          </a:effectRef>
          <a:fontRef idx="minor">
            <a:schemeClr val="lt1"/>
          </a:fontRef>
        </p:style>
        <p:txBody>
          <a:bodyPr vert="eaVert" anchor="ctr"/>
          <a:lstStyle/>
          <a:p>
            <a:pPr algn="ctr" fontAlgn="auto">
              <a:spcBef>
                <a:spcPts val="0"/>
              </a:spcBef>
              <a:spcAft>
                <a:spcPts val="0"/>
              </a:spcAft>
              <a:defRPr/>
            </a:pPr>
            <a:r>
              <a:rPr lang="zh-CN" altLang="en-US" sz="900" dirty="0">
                <a:solidFill>
                  <a:schemeClr val="tx1"/>
                </a:solidFill>
              </a:rPr>
              <a:t>实地核查</a:t>
            </a:r>
          </a:p>
        </p:txBody>
      </p:sp>
      <p:grpSp>
        <p:nvGrpSpPr>
          <p:cNvPr id="12497" name="组合 156"/>
          <p:cNvGrpSpPr>
            <a:grpSpLocks/>
          </p:cNvGrpSpPr>
          <p:nvPr/>
        </p:nvGrpSpPr>
        <p:grpSpPr bwMode="auto">
          <a:xfrm>
            <a:off x="13000038" y="7011988"/>
            <a:ext cx="984250" cy="276225"/>
            <a:chOff x="20244" y="15182"/>
            <a:chExt cx="1549" cy="434"/>
          </a:xfrm>
        </p:grpSpPr>
        <p:grpSp>
          <p:nvGrpSpPr>
            <p:cNvPr id="12536" name="组合 146"/>
            <p:cNvGrpSpPr>
              <a:grpSpLocks/>
            </p:cNvGrpSpPr>
            <p:nvPr/>
          </p:nvGrpSpPr>
          <p:grpSpPr bwMode="auto">
            <a:xfrm>
              <a:off x="20244" y="15194"/>
              <a:ext cx="343" cy="414"/>
              <a:chOff x="11393" y="9906"/>
              <a:chExt cx="556" cy="669"/>
            </a:xfrm>
          </p:grpSpPr>
          <p:sp>
            <p:nvSpPr>
              <p:cNvPr id="215" name="椭圆 214"/>
              <p:cNvSpPr/>
              <p:nvPr/>
            </p:nvSpPr>
            <p:spPr>
              <a:xfrm>
                <a:off x="11393" y="9939"/>
                <a:ext cx="555" cy="556"/>
              </a:xfrm>
              <a:prstGeom prst="ellipse">
                <a:avLst/>
              </a:prstGeom>
              <a:solidFill>
                <a:srgbClr val="C00000"/>
              </a:solidFill>
              <a:ln>
                <a:no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fontAlgn="auto">
                  <a:spcBef>
                    <a:spcPts val="0"/>
                  </a:spcBef>
                  <a:spcAft>
                    <a:spcPts val="0"/>
                  </a:spcAft>
                  <a:defRPr/>
                </a:pPr>
                <a:endParaRPr lang="zh-CN" altLang="en-US"/>
              </a:p>
            </p:txBody>
          </p:sp>
          <p:sp>
            <p:nvSpPr>
              <p:cNvPr id="12539" name="文本框 154"/>
              <p:cNvSpPr txBox="1">
                <a:spLocks noChangeArrowheads="1"/>
              </p:cNvSpPr>
              <p:nvPr/>
            </p:nvSpPr>
            <p:spPr bwMode="auto">
              <a:xfrm>
                <a:off x="11427" y="9904"/>
                <a:ext cx="485" cy="669"/>
              </a:xfrm>
              <a:prstGeom prst="rect">
                <a:avLst/>
              </a:prstGeom>
              <a:noFill/>
              <a:ln w="9525">
                <a:noFill/>
                <a:miter lim="800000"/>
                <a:headEnd/>
                <a:tailEnd/>
              </a:ln>
            </p:spPr>
            <p:txBody>
              <a:bodyPr>
                <a:spAutoFit/>
              </a:bodyPr>
              <a:lstStyle/>
              <a:p>
                <a:pPr algn="ctr"/>
                <a:endParaRPr lang="en-US" altLang="zh-CN" sz="1600">
                  <a:solidFill>
                    <a:schemeClr val="bg1"/>
                  </a:solidFill>
                  <a:latin typeface="微软雅黑" pitchFamily="34" charset="-122"/>
                  <a:ea typeface="微软雅黑" pitchFamily="34" charset="-122"/>
                  <a:sym typeface="+mn-ea"/>
                </a:endParaRPr>
              </a:p>
            </p:txBody>
          </p:sp>
        </p:grpSp>
        <p:sp>
          <p:nvSpPr>
            <p:cNvPr id="214" name="文本框 213"/>
            <p:cNvSpPr txBox="1"/>
            <p:nvPr/>
          </p:nvSpPr>
          <p:spPr>
            <a:xfrm>
              <a:off x="20456" y="15182"/>
              <a:ext cx="1337" cy="434"/>
            </a:xfrm>
            <a:prstGeom prst="rect">
              <a:avLst/>
            </a:prstGeom>
            <a:noFill/>
          </p:spPr>
          <p:txBody>
            <a:bodyPr>
              <a:spAutoFit/>
            </a:bodyPr>
            <a:lstStyle/>
            <a:p>
              <a:pPr algn="ctr" fontAlgn="auto">
                <a:spcBef>
                  <a:spcPts val="0"/>
                </a:spcBef>
                <a:spcAft>
                  <a:spcPts val="0"/>
                </a:spcAft>
                <a:defRPr/>
              </a:pPr>
              <a:r>
                <a:rPr lang="zh-CN" altLang="zh-CN" sz="1200" dirty="0">
                  <a:solidFill>
                    <a:schemeClr val="tx1">
                      <a:lumMod val="95000"/>
                      <a:lumOff val="5000"/>
                    </a:schemeClr>
                  </a:solidFill>
                  <a:latin typeface="微软雅黑" panose="020B0503020204020204" charset="-122"/>
                  <a:ea typeface="微软雅黑" panose="020B0503020204020204" charset="-122"/>
                  <a:cs typeface="微软雅黑" panose="020B0503020204020204" charset="-122"/>
                  <a:sym typeface="+mn-ea"/>
                </a:rPr>
                <a:t>风险点</a:t>
              </a:r>
            </a:p>
          </p:txBody>
        </p:sp>
      </p:grpSp>
      <p:sp>
        <p:nvSpPr>
          <p:cNvPr id="12498" name="文本框 182"/>
          <p:cNvSpPr txBox="1">
            <a:spLocks noChangeArrowheads="1"/>
          </p:cNvSpPr>
          <p:nvPr/>
        </p:nvSpPr>
        <p:spPr bwMode="auto">
          <a:xfrm>
            <a:off x="892175" y="9445625"/>
            <a:ext cx="3013075" cy="1169988"/>
          </a:xfrm>
          <a:prstGeom prst="rect">
            <a:avLst/>
          </a:prstGeom>
          <a:noFill/>
          <a:ln w="9525">
            <a:noFill/>
            <a:miter lim="800000"/>
            <a:headEnd/>
            <a:tailEnd/>
          </a:ln>
        </p:spPr>
        <p:txBody>
          <a:bodyPr>
            <a:spAutoFit/>
          </a:bodyPr>
          <a:lstStyle/>
          <a:p>
            <a:r>
              <a:rPr lang="zh-CN" altLang="en-US" sz="1000" b="1">
                <a:solidFill>
                  <a:srgbClr val="C00000"/>
                </a:solidFill>
                <a:latin typeface="微软雅黑" pitchFamily="34" charset="-122"/>
                <a:ea typeface="微软雅黑" pitchFamily="34" charset="-122"/>
              </a:rPr>
              <a:t>风险点1：</a:t>
            </a:r>
            <a:endParaRPr lang="zh-CN" altLang="en-US" sz="1000">
              <a:latin typeface="微软雅黑" pitchFamily="34" charset="-122"/>
              <a:ea typeface="微软雅黑" pitchFamily="34" charset="-122"/>
            </a:endParaRPr>
          </a:p>
          <a:p>
            <a:r>
              <a:rPr lang="zh-CN" altLang="en-US" sz="1000">
                <a:latin typeface="微软雅黑" pitchFamily="34" charset="-122"/>
                <a:ea typeface="微软雅黑" pitchFamily="34" charset="-122"/>
                <a:sym typeface="+mn-ea"/>
              </a:rPr>
              <a:t>在组织实施过程中未下达核查通知</a:t>
            </a:r>
            <a:endParaRPr lang="en-US" altLang="zh-CN" sz="1000">
              <a:latin typeface="微软雅黑" pitchFamily="34" charset="-122"/>
              <a:ea typeface="微软雅黑" pitchFamily="34" charset="-122"/>
              <a:sym typeface="+mn-ea"/>
            </a:endParaRPr>
          </a:p>
          <a:p>
            <a:r>
              <a:rPr lang="zh-CN" altLang="en-US" sz="1000">
                <a:latin typeface="微软雅黑" pitchFamily="34" charset="-122"/>
                <a:ea typeface="微软雅黑" pitchFamily="34" charset="-122"/>
                <a:sym typeface="+mn-ea"/>
              </a:rPr>
              <a:t>未经过审批</a:t>
            </a:r>
            <a:endParaRPr lang="en-US" altLang="zh-CN" sz="1000">
              <a:latin typeface="微软雅黑" pitchFamily="34" charset="-122"/>
              <a:ea typeface="微软雅黑" pitchFamily="34" charset="-122"/>
              <a:sym typeface="+mn-ea"/>
            </a:endParaRPr>
          </a:p>
          <a:p>
            <a:r>
              <a:rPr lang="zh-CN" altLang="en-US" sz="1000" b="1">
                <a:solidFill>
                  <a:srgbClr val="C00000"/>
                </a:solidFill>
                <a:latin typeface="微软雅黑" pitchFamily="34" charset="-122"/>
                <a:ea typeface="微软雅黑" pitchFamily="34" charset="-122"/>
              </a:rPr>
              <a:t>防范措施：</a:t>
            </a:r>
            <a:endParaRPr lang="zh-CN" altLang="en-US" sz="1000">
              <a:latin typeface="微软雅黑" pitchFamily="34" charset="-122"/>
              <a:ea typeface="微软雅黑" pitchFamily="34" charset="-122"/>
            </a:endParaRPr>
          </a:p>
          <a:p>
            <a:r>
              <a:rPr lang="zh-CN" altLang="en-US" sz="1000">
                <a:latin typeface="微软雅黑" pitchFamily="34" charset="-122"/>
                <a:ea typeface="微软雅黑" pitchFamily="34" charset="-122"/>
              </a:rPr>
              <a:t>1，核查前</a:t>
            </a:r>
            <a:r>
              <a:rPr lang="zh-CN" altLang="en-US" sz="1000">
                <a:latin typeface="微软雅黑" pitchFamily="34" charset="-122"/>
                <a:ea typeface="微软雅黑" pitchFamily="34" charset="-122"/>
                <a:sym typeface="+mn-ea"/>
              </a:rPr>
              <a:t>下发核查通知，公布市，区、县（市）投诉举报电话；</a:t>
            </a:r>
            <a:endParaRPr lang="en-US" altLang="zh-CN" sz="1000">
              <a:latin typeface="微软雅黑" pitchFamily="34" charset="-122"/>
              <a:ea typeface="微软雅黑" pitchFamily="34" charset="-122"/>
              <a:sym typeface="+mn-ea"/>
            </a:endParaRPr>
          </a:p>
          <a:p>
            <a:r>
              <a:rPr lang="zh-CN" altLang="en-US" sz="1000">
                <a:latin typeface="微软雅黑" pitchFamily="34" charset="-122"/>
                <a:ea typeface="微软雅黑" pitchFamily="34" charset="-122"/>
              </a:rPr>
              <a:t>2.</a:t>
            </a:r>
            <a:r>
              <a:rPr lang="zh-CN" altLang="en-US" sz="1000">
                <a:latin typeface="微软雅黑" pitchFamily="34" charset="-122"/>
                <a:ea typeface="微软雅黑" pitchFamily="34" charset="-122"/>
                <a:sym typeface="+mn-ea"/>
              </a:rPr>
              <a:t>核查工作计划、启动等程序需经主管领导审批。</a:t>
            </a:r>
            <a:endParaRPr lang="en-US" altLang="zh-CN" sz="1000">
              <a:latin typeface="微软雅黑" pitchFamily="34" charset="-122"/>
              <a:ea typeface="微软雅黑" pitchFamily="34" charset="-122"/>
              <a:sym typeface="+mn-ea"/>
            </a:endParaRPr>
          </a:p>
        </p:txBody>
      </p:sp>
      <p:sp>
        <p:nvSpPr>
          <p:cNvPr id="12499" name="文本框 182"/>
          <p:cNvSpPr txBox="1">
            <a:spLocks noChangeArrowheads="1"/>
          </p:cNvSpPr>
          <p:nvPr/>
        </p:nvSpPr>
        <p:spPr bwMode="auto">
          <a:xfrm>
            <a:off x="4202113" y="9521825"/>
            <a:ext cx="3013075" cy="1169988"/>
          </a:xfrm>
          <a:prstGeom prst="rect">
            <a:avLst/>
          </a:prstGeom>
          <a:noFill/>
          <a:ln w="9525">
            <a:noFill/>
            <a:miter lim="800000"/>
            <a:headEnd/>
            <a:tailEnd/>
          </a:ln>
        </p:spPr>
        <p:txBody>
          <a:bodyPr>
            <a:spAutoFit/>
          </a:bodyPr>
          <a:lstStyle/>
          <a:p>
            <a:r>
              <a:rPr lang="zh-CN" altLang="en-US" sz="1000" b="1">
                <a:solidFill>
                  <a:srgbClr val="C00000"/>
                </a:solidFill>
                <a:latin typeface="微软雅黑" pitchFamily="34" charset="-122"/>
                <a:ea typeface="微软雅黑" pitchFamily="34" charset="-122"/>
              </a:rPr>
              <a:t>风险点</a:t>
            </a:r>
            <a:r>
              <a:rPr lang="en-US" altLang="zh-CN" sz="1000" b="1">
                <a:solidFill>
                  <a:srgbClr val="C00000"/>
                </a:solidFill>
                <a:latin typeface="微软雅黑" pitchFamily="34" charset="-122"/>
                <a:ea typeface="微软雅黑" pitchFamily="34" charset="-122"/>
              </a:rPr>
              <a:t>2</a:t>
            </a:r>
            <a:r>
              <a:rPr lang="zh-CN" altLang="en-US" sz="1000" b="1">
                <a:solidFill>
                  <a:srgbClr val="C00000"/>
                </a:solidFill>
                <a:latin typeface="微软雅黑" pitchFamily="34" charset="-122"/>
                <a:ea typeface="微软雅黑" pitchFamily="34" charset="-122"/>
              </a:rPr>
              <a:t>：</a:t>
            </a:r>
            <a:endParaRPr lang="zh-CN" altLang="en-US" sz="1000">
              <a:latin typeface="微软雅黑" pitchFamily="34" charset="-122"/>
              <a:ea typeface="微软雅黑" pitchFamily="34" charset="-122"/>
            </a:endParaRPr>
          </a:p>
          <a:p>
            <a:r>
              <a:rPr lang="zh-CN" altLang="en-US" sz="1000">
                <a:latin typeface="微软雅黑" pitchFamily="34" charset="-122"/>
                <a:ea typeface="微软雅黑" pitchFamily="34" charset="-122"/>
                <a:sym typeface="+mn-ea"/>
              </a:rPr>
              <a:t>单人或与企业有利益关系人进行核查工作</a:t>
            </a:r>
            <a:endParaRPr lang="en-US" altLang="zh-CN" sz="1000">
              <a:latin typeface="微软雅黑" pitchFamily="34" charset="-122"/>
              <a:ea typeface="微软雅黑" pitchFamily="34" charset="-122"/>
              <a:sym typeface="+mn-ea"/>
            </a:endParaRPr>
          </a:p>
          <a:p>
            <a:r>
              <a:rPr lang="zh-CN" altLang="en-US" sz="1000" b="1">
                <a:solidFill>
                  <a:srgbClr val="C00000"/>
                </a:solidFill>
                <a:latin typeface="微软雅黑" pitchFamily="34" charset="-122"/>
                <a:ea typeface="微软雅黑" pitchFamily="34" charset="-122"/>
              </a:rPr>
              <a:t>防范措施：</a:t>
            </a:r>
            <a:endParaRPr lang="zh-CN" altLang="en-US" sz="1000">
              <a:latin typeface="微软雅黑" pitchFamily="34" charset="-122"/>
              <a:ea typeface="微软雅黑" pitchFamily="34" charset="-122"/>
            </a:endParaRPr>
          </a:p>
          <a:p>
            <a:r>
              <a:rPr lang="zh-CN" altLang="en-US" sz="1000">
                <a:latin typeface="微软雅黑" pitchFamily="34" charset="-122"/>
                <a:ea typeface="微软雅黑" pitchFamily="34" charset="-122"/>
              </a:rPr>
              <a:t>1</a:t>
            </a:r>
            <a:r>
              <a:rPr lang="en-US" altLang="zh-CN" sz="1000">
                <a:latin typeface="微软雅黑" pitchFamily="34" charset="-122"/>
                <a:ea typeface="微软雅黑" pitchFamily="34" charset="-122"/>
              </a:rPr>
              <a:t>.</a:t>
            </a:r>
            <a:r>
              <a:rPr lang="zh-CN" altLang="en-US" sz="1000">
                <a:latin typeface="微软雅黑" pitchFamily="34" charset="-122"/>
                <a:ea typeface="微软雅黑" pitchFamily="34" charset="-122"/>
              </a:rPr>
              <a:t>采取回避制度，对于与核查对象有利益关系的人员，不得参加核查工作；</a:t>
            </a:r>
            <a:endParaRPr lang="en-US" altLang="zh-CN" sz="1000">
              <a:latin typeface="微软雅黑" pitchFamily="34" charset="-122"/>
              <a:ea typeface="微软雅黑" pitchFamily="34" charset="-122"/>
              <a:sym typeface="+mn-ea"/>
            </a:endParaRPr>
          </a:p>
          <a:p>
            <a:r>
              <a:rPr lang="zh-CN" altLang="en-US" sz="1000">
                <a:latin typeface="微软雅黑" pitchFamily="34" charset="-122"/>
                <a:ea typeface="微软雅黑" pitchFamily="34" charset="-122"/>
              </a:rPr>
              <a:t>2.</a:t>
            </a:r>
            <a:r>
              <a:rPr lang="zh-CN" altLang="en-US" sz="1000">
                <a:latin typeface="微软雅黑" pitchFamily="34" charset="-122"/>
                <a:ea typeface="微软雅黑" pitchFamily="34" charset="-122"/>
                <a:sym typeface="+mn-ea"/>
              </a:rPr>
              <a:t>核查过程中应留存相关材料、图片、执法记录仪记录、视频等现场核查资料。</a:t>
            </a:r>
            <a:endParaRPr lang="en-US" altLang="zh-CN" sz="1000">
              <a:latin typeface="微软雅黑" pitchFamily="34" charset="-122"/>
              <a:ea typeface="微软雅黑" pitchFamily="34" charset="-122"/>
              <a:sym typeface="+mn-ea"/>
            </a:endParaRPr>
          </a:p>
        </p:txBody>
      </p:sp>
      <p:sp>
        <p:nvSpPr>
          <p:cNvPr id="12500" name="文本框 182"/>
          <p:cNvSpPr txBox="1">
            <a:spLocks noChangeArrowheads="1"/>
          </p:cNvSpPr>
          <p:nvPr/>
        </p:nvSpPr>
        <p:spPr bwMode="auto">
          <a:xfrm>
            <a:off x="7681913" y="9523413"/>
            <a:ext cx="3013075" cy="1016000"/>
          </a:xfrm>
          <a:prstGeom prst="rect">
            <a:avLst/>
          </a:prstGeom>
          <a:noFill/>
          <a:ln w="9525">
            <a:noFill/>
            <a:miter lim="800000"/>
            <a:headEnd/>
            <a:tailEnd/>
          </a:ln>
        </p:spPr>
        <p:txBody>
          <a:bodyPr>
            <a:spAutoFit/>
          </a:bodyPr>
          <a:lstStyle/>
          <a:p>
            <a:r>
              <a:rPr lang="zh-CN" altLang="en-US" sz="1000" b="1">
                <a:solidFill>
                  <a:srgbClr val="C00000"/>
                </a:solidFill>
                <a:latin typeface="微软雅黑" pitchFamily="34" charset="-122"/>
                <a:ea typeface="微软雅黑" pitchFamily="34" charset="-122"/>
              </a:rPr>
              <a:t>风险点</a:t>
            </a:r>
            <a:r>
              <a:rPr lang="en-US" altLang="zh-CN" sz="1000" b="1">
                <a:solidFill>
                  <a:srgbClr val="C00000"/>
                </a:solidFill>
                <a:latin typeface="微软雅黑" pitchFamily="34" charset="-122"/>
                <a:ea typeface="微软雅黑" pitchFamily="34" charset="-122"/>
              </a:rPr>
              <a:t>3</a:t>
            </a:r>
            <a:r>
              <a:rPr lang="zh-CN" altLang="en-US" sz="1000" b="1">
                <a:solidFill>
                  <a:srgbClr val="C00000"/>
                </a:solidFill>
                <a:latin typeface="微软雅黑" pitchFamily="34" charset="-122"/>
                <a:ea typeface="微软雅黑" pitchFamily="34" charset="-122"/>
              </a:rPr>
              <a:t>：</a:t>
            </a:r>
            <a:endParaRPr lang="zh-CN" altLang="en-US" sz="1000">
              <a:latin typeface="微软雅黑" pitchFamily="34" charset="-122"/>
              <a:ea typeface="微软雅黑" pitchFamily="34" charset="-122"/>
            </a:endParaRPr>
          </a:p>
          <a:p>
            <a:r>
              <a:rPr lang="zh-CN" altLang="en-US" sz="1000">
                <a:latin typeface="微软雅黑" pitchFamily="34" charset="-122"/>
                <a:ea typeface="微软雅黑" pitchFamily="34" charset="-122"/>
                <a:sym typeface="+mn-ea"/>
              </a:rPr>
              <a:t>未按照规定流程将企业核查信息备案存档</a:t>
            </a:r>
            <a:endParaRPr lang="en-US" altLang="zh-CN" sz="1000">
              <a:latin typeface="微软雅黑" pitchFamily="34" charset="-122"/>
              <a:ea typeface="微软雅黑" pitchFamily="34" charset="-122"/>
              <a:sym typeface="+mn-ea"/>
            </a:endParaRPr>
          </a:p>
          <a:p>
            <a:r>
              <a:rPr lang="zh-CN" altLang="en-US" sz="1000" b="1">
                <a:solidFill>
                  <a:srgbClr val="C00000"/>
                </a:solidFill>
                <a:latin typeface="微软雅黑" pitchFamily="34" charset="-122"/>
                <a:ea typeface="微软雅黑" pitchFamily="34" charset="-122"/>
              </a:rPr>
              <a:t>防范措施：</a:t>
            </a:r>
            <a:endParaRPr lang="zh-CN" altLang="en-US" sz="1000">
              <a:latin typeface="微软雅黑" pitchFamily="34" charset="-122"/>
              <a:ea typeface="微软雅黑" pitchFamily="34" charset="-122"/>
            </a:endParaRPr>
          </a:p>
          <a:p>
            <a:r>
              <a:rPr lang="zh-CN" altLang="en-US" sz="1000">
                <a:latin typeface="微软雅黑" pitchFamily="34" charset="-122"/>
                <a:ea typeface="微软雅黑" pitchFamily="34" charset="-122"/>
              </a:rPr>
              <a:t>1</a:t>
            </a:r>
            <a:r>
              <a:rPr lang="en-US" altLang="zh-CN" sz="1000">
                <a:latin typeface="微软雅黑" pitchFamily="34" charset="-122"/>
                <a:ea typeface="微软雅黑" pitchFamily="34" charset="-122"/>
              </a:rPr>
              <a:t>.</a:t>
            </a:r>
            <a:r>
              <a:rPr lang="zh-CN" altLang="en-US" sz="1000">
                <a:latin typeface="微软雅黑" pitchFamily="34" charset="-122"/>
                <a:ea typeface="微软雅黑" pitchFamily="34" charset="-122"/>
              </a:rPr>
              <a:t>对核查企业出现的问题，需处理的，要在相关管理平台进行公开、公示；</a:t>
            </a:r>
            <a:endParaRPr lang="en-US" altLang="zh-CN" sz="1000">
              <a:latin typeface="微软雅黑" pitchFamily="34" charset="-122"/>
              <a:ea typeface="微软雅黑" pitchFamily="34" charset="-122"/>
              <a:sym typeface="+mn-ea"/>
            </a:endParaRPr>
          </a:p>
          <a:p>
            <a:r>
              <a:rPr lang="zh-CN" altLang="en-US" sz="1000">
                <a:latin typeface="微软雅黑" pitchFamily="34" charset="-122"/>
                <a:ea typeface="微软雅黑" pitchFamily="34" charset="-122"/>
              </a:rPr>
              <a:t>2.</a:t>
            </a:r>
            <a:r>
              <a:rPr lang="zh-CN" altLang="en-US" sz="1000">
                <a:latin typeface="微软雅黑" pitchFamily="34" charset="-122"/>
                <a:ea typeface="微软雅黑" pitchFamily="34" charset="-122"/>
                <a:sym typeface="+mn-ea"/>
              </a:rPr>
              <a:t>核查结果按程序审批、移交、存档。</a:t>
            </a:r>
            <a:endParaRPr lang="en-US" altLang="zh-CN" sz="1000">
              <a:latin typeface="微软雅黑" pitchFamily="34" charset="-122"/>
              <a:ea typeface="微软雅黑" pitchFamily="34" charset="-122"/>
              <a:sym typeface="+mn-ea"/>
            </a:endParaRPr>
          </a:p>
        </p:txBody>
      </p:sp>
      <p:grpSp>
        <p:nvGrpSpPr>
          <p:cNvPr id="12501" name="组合 222"/>
          <p:cNvGrpSpPr>
            <a:grpSpLocks/>
          </p:cNvGrpSpPr>
          <p:nvPr/>
        </p:nvGrpSpPr>
        <p:grpSpPr bwMode="auto">
          <a:xfrm>
            <a:off x="900113" y="7802563"/>
            <a:ext cx="1755775" cy="1522412"/>
            <a:chOff x="8504785" y="6662938"/>
            <a:chExt cx="1536700" cy="1643345"/>
          </a:xfrm>
        </p:grpSpPr>
        <p:sp>
          <p:nvSpPr>
            <p:cNvPr id="225" name="矩形 224"/>
            <p:cNvSpPr/>
            <p:nvPr/>
          </p:nvSpPr>
          <p:spPr>
            <a:xfrm>
              <a:off x="8504785" y="6662938"/>
              <a:ext cx="1536700" cy="1643345"/>
            </a:xfrm>
            <a:prstGeom prst="rect">
              <a:avLst/>
            </a:prstGeom>
            <a:solidFill>
              <a:schemeClr val="bg1">
                <a:lumMod val="6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fontAlgn="auto">
                <a:spcBef>
                  <a:spcPts val="0"/>
                </a:spcBef>
                <a:spcAft>
                  <a:spcPts val="0"/>
                </a:spcAft>
                <a:defRPr/>
              </a:pPr>
              <a:endParaRPr lang="zh-CN" altLang="en-US"/>
            </a:p>
          </p:txBody>
        </p:sp>
        <p:sp>
          <p:nvSpPr>
            <p:cNvPr id="228" name="文本框 60"/>
            <p:cNvSpPr txBox="1">
              <a:spLocks noChangeArrowheads="1"/>
            </p:cNvSpPr>
            <p:nvPr/>
          </p:nvSpPr>
          <p:spPr bwMode="auto">
            <a:xfrm>
              <a:off x="8550635" y="6743477"/>
              <a:ext cx="1443609" cy="1192668"/>
            </a:xfrm>
            <a:prstGeom prst="rect">
              <a:avLst/>
            </a:prstGeom>
            <a:noFill/>
            <a:ln w="9525">
              <a:noFill/>
              <a:miter lim="800000"/>
            </a:ln>
          </p:spPr>
          <p:txBody>
            <a:bodyPr>
              <a:spAutoFit/>
            </a:bodyPr>
            <a:lstStyle/>
            <a:p>
              <a:pPr algn="ctr">
                <a:defRPr/>
              </a:pPr>
              <a:r>
                <a:rPr lang="en-US" altLang="zh-CN" sz="1200" b="1" dirty="0">
                  <a:solidFill>
                    <a:schemeClr val="bg1"/>
                  </a:solidFill>
                  <a:latin typeface="微软雅黑" panose="020B0503020204020204" charset="-122"/>
                  <a:ea typeface="微软雅黑" panose="020B0503020204020204" charset="-122"/>
                  <a:sym typeface="+mn-ea"/>
                </a:rPr>
                <a:t>1</a:t>
              </a:r>
              <a:r>
                <a:rPr lang="zh-CN" altLang="en-US" sz="1200" b="1" dirty="0">
                  <a:solidFill>
                    <a:schemeClr val="bg1"/>
                  </a:solidFill>
                  <a:latin typeface="微软雅黑" panose="020B0503020204020204" charset="-122"/>
                  <a:ea typeface="微软雅黑" panose="020B0503020204020204" charset="-122"/>
                  <a:sym typeface="+mn-ea"/>
                </a:rPr>
                <a:t>、核查启动阶段</a:t>
              </a:r>
              <a:endParaRPr lang="en-US" altLang="zh-CN" sz="1200" b="1" dirty="0">
                <a:solidFill>
                  <a:schemeClr val="bg1"/>
                </a:solidFill>
                <a:latin typeface="微软雅黑" panose="020B0503020204020204" charset="-122"/>
                <a:ea typeface="微软雅黑" panose="020B0503020204020204" charset="-122"/>
                <a:sym typeface="+mn-ea"/>
              </a:endParaRPr>
            </a:p>
            <a:p>
              <a:pPr algn="ctr">
                <a:defRPr/>
              </a:pPr>
              <a:endParaRPr lang="en-US" altLang="zh-CN" sz="900" dirty="0">
                <a:latin typeface="+mn-ea"/>
                <a:ea typeface="+mn-ea"/>
              </a:endParaRPr>
            </a:p>
            <a:p>
              <a:pPr algn="ctr">
                <a:defRPr/>
              </a:pPr>
              <a:endParaRPr lang="en-US" altLang="zh-CN" sz="900" dirty="0">
                <a:latin typeface="+mn-ea"/>
                <a:ea typeface="+mn-ea"/>
              </a:endParaRPr>
            </a:p>
            <a:p>
              <a:pPr algn="ctr">
                <a:defRPr/>
              </a:pPr>
              <a:r>
                <a:rPr lang="en-US" altLang="zh-CN" sz="900" dirty="0">
                  <a:latin typeface="+mn-ea"/>
                  <a:ea typeface="+mn-ea"/>
                </a:rPr>
                <a:t>1</a:t>
              </a:r>
              <a:r>
                <a:rPr lang="zh-CN" altLang="en-US" sz="900" dirty="0">
                  <a:latin typeface="+mn-ea"/>
                  <a:ea typeface="+mn-ea"/>
                </a:rPr>
                <a:t>、制订方案</a:t>
              </a:r>
              <a:endParaRPr lang="en-US" altLang="zh-CN" sz="900" dirty="0">
                <a:latin typeface="+mn-ea"/>
                <a:ea typeface="+mn-ea"/>
              </a:endParaRPr>
            </a:p>
            <a:p>
              <a:pPr algn="ctr">
                <a:defRPr/>
              </a:pPr>
              <a:r>
                <a:rPr lang="en-US" altLang="zh-CN" sz="900" dirty="0">
                  <a:latin typeface="+mn-ea"/>
                  <a:ea typeface="+mn-ea"/>
                  <a:sym typeface="+mn-ea"/>
                </a:rPr>
                <a:t>2</a:t>
              </a:r>
              <a:r>
                <a:rPr lang="zh-CN" altLang="en-US" sz="900" dirty="0">
                  <a:latin typeface="+mn-ea"/>
                  <a:ea typeface="+mn-ea"/>
                  <a:sym typeface="+mn-ea"/>
                </a:rPr>
                <a:t>、领导审批</a:t>
              </a:r>
              <a:endParaRPr lang="en-US" altLang="zh-CN" sz="900" dirty="0">
                <a:latin typeface="+mn-ea"/>
                <a:ea typeface="+mn-ea"/>
                <a:sym typeface="+mn-ea"/>
              </a:endParaRPr>
            </a:p>
            <a:p>
              <a:pPr algn="ctr">
                <a:defRPr/>
              </a:pPr>
              <a:r>
                <a:rPr lang="en-US" altLang="zh-CN" sz="900" dirty="0">
                  <a:latin typeface="+mn-ea"/>
                  <a:ea typeface="+mn-ea"/>
                  <a:sym typeface="+mn-ea"/>
                </a:rPr>
                <a:t>    3</a:t>
              </a:r>
              <a:r>
                <a:rPr lang="zh-CN" altLang="en-US" sz="900" dirty="0">
                  <a:latin typeface="+mn-ea"/>
                  <a:ea typeface="+mn-ea"/>
                  <a:sym typeface="+mn-ea"/>
                </a:rPr>
                <a:t>、下发核查通知</a:t>
              </a:r>
              <a:r>
                <a:rPr lang="en-US" altLang="zh-CN" sz="900" dirty="0">
                  <a:latin typeface="+mn-ea"/>
                  <a:ea typeface="+mn-ea"/>
                  <a:sym typeface="+mn-ea"/>
                </a:rPr>
                <a:t> </a:t>
              </a:r>
            </a:p>
            <a:p>
              <a:pPr algn="ctr">
                <a:defRPr/>
              </a:pPr>
              <a:r>
                <a:rPr lang="en-US" altLang="zh-CN" sz="900" dirty="0">
                  <a:latin typeface="+mn-ea"/>
                  <a:ea typeface="+mn-ea"/>
                  <a:sym typeface="+mn-ea"/>
                </a:rPr>
                <a:t>      4</a:t>
              </a:r>
              <a:r>
                <a:rPr lang="zh-CN" altLang="en-US" sz="900" dirty="0">
                  <a:latin typeface="+mn-ea"/>
                  <a:ea typeface="+mn-ea"/>
                  <a:sym typeface="+mn-ea"/>
                </a:rPr>
                <a:t>、组织核查程序落实</a:t>
              </a:r>
              <a:endParaRPr lang="en-US" altLang="zh-CN" sz="900" dirty="0">
                <a:latin typeface="+mn-ea"/>
                <a:ea typeface="+mn-ea"/>
              </a:endParaRPr>
            </a:p>
          </p:txBody>
        </p:sp>
      </p:grpSp>
      <p:grpSp>
        <p:nvGrpSpPr>
          <p:cNvPr id="12502" name="组合 229"/>
          <p:cNvGrpSpPr>
            <a:grpSpLocks/>
          </p:cNvGrpSpPr>
          <p:nvPr/>
        </p:nvGrpSpPr>
        <p:grpSpPr bwMode="auto">
          <a:xfrm>
            <a:off x="3308350" y="7802563"/>
            <a:ext cx="1866900" cy="1522412"/>
            <a:chOff x="8504785" y="6662938"/>
            <a:chExt cx="1536700" cy="1643345"/>
          </a:xfrm>
        </p:grpSpPr>
        <p:sp>
          <p:nvSpPr>
            <p:cNvPr id="231" name="矩形 230"/>
            <p:cNvSpPr/>
            <p:nvPr/>
          </p:nvSpPr>
          <p:spPr>
            <a:xfrm>
              <a:off x="8504785" y="6662938"/>
              <a:ext cx="1536700" cy="1643345"/>
            </a:xfrm>
            <a:prstGeom prst="rect">
              <a:avLst/>
            </a:prstGeom>
            <a:solidFill>
              <a:schemeClr val="bg1">
                <a:lumMod val="6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fontAlgn="auto">
                <a:spcBef>
                  <a:spcPts val="0"/>
                </a:spcBef>
                <a:spcAft>
                  <a:spcPts val="0"/>
                </a:spcAft>
                <a:defRPr/>
              </a:pPr>
              <a:endParaRPr lang="zh-CN" altLang="en-US"/>
            </a:p>
          </p:txBody>
        </p:sp>
        <p:sp>
          <p:nvSpPr>
            <p:cNvPr id="12533" name="文本框 60"/>
            <p:cNvSpPr txBox="1">
              <a:spLocks noChangeArrowheads="1"/>
            </p:cNvSpPr>
            <p:nvPr/>
          </p:nvSpPr>
          <p:spPr bwMode="auto">
            <a:xfrm>
              <a:off x="8633670" y="6742815"/>
              <a:ext cx="1360190" cy="1542648"/>
            </a:xfrm>
            <a:prstGeom prst="rect">
              <a:avLst/>
            </a:prstGeom>
            <a:noFill/>
            <a:ln w="9525">
              <a:noFill/>
              <a:miter lim="800000"/>
              <a:headEnd/>
              <a:tailEnd/>
            </a:ln>
          </p:spPr>
          <p:txBody>
            <a:bodyPr>
              <a:spAutoFit/>
            </a:bodyPr>
            <a:lstStyle/>
            <a:p>
              <a:pPr algn="ctr"/>
              <a:r>
                <a:rPr lang="en-US" altLang="zh-CN" sz="1200" b="1">
                  <a:solidFill>
                    <a:schemeClr val="bg1"/>
                  </a:solidFill>
                  <a:latin typeface="微软雅黑" pitchFamily="34" charset="-122"/>
                  <a:ea typeface="微软雅黑" pitchFamily="34" charset="-122"/>
                  <a:sym typeface="+mn-ea"/>
                </a:rPr>
                <a:t>2</a:t>
              </a:r>
              <a:r>
                <a:rPr lang="zh-CN" altLang="en-US" sz="1200" b="1">
                  <a:solidFill>
                    <a:schemeClr val="bg1"/>
                  </a:solidFill>
                  <a:latin typeface="微软雅黑" pitchFamily="34" charset="-122"/>
                  <a:ea typeface="微软雅黑" pitchFamily="34" charset="-122"/>
                  <a:sym typeface="+mn-ea"/>
                </a:rPr>
                <a:t>、初查阶段</a:t>
              </a:r>
            </a:p>
            <a:p>
              <a:pPr algn="ctr"/>
              <a:endParaRPr lang="en-US" altLang="zh-CN" sz="1200" b="1">
                <a:solidFill>
                  <a:schemeClr val="bg1"/>
                </a:solidFill>
                <a:latin typeface="微软雅黑" pitchFamily="34" charset="-122"/>
                <a:ea typeface="微软雅黑" pitchFamily="34" charset="-122"/>
                <a:sym typeface="+mn-ea"/>
              </a:endParaRPr>
            </a:p>
            <a:p>
              <a:pPr algn="ctr"/>
              <a:r>
                <a:rPr lang="en-US" altLang="zh-CN" sz="900"/>
                <a:t>1</a:t>
              </a:r>
              <a:r>
                <a:rPr lang="zh-CN" altLang="en-US" sz="900"/>
                <a:t>、企业证照情况</a:t>
              </a:r>
            </a:p>
            <a:p>
              <a:pPr algn="ctr"/>
              <a:r>
                <a:rPr lang="en-US" altLang="zh-CN" sz="900"/>
                <a:t>2</a:t>
              </a:r>
              <a:r>
                <a:rPr lang="zh-CN" altLang="en-US" sz="900"/>
                <a:t>、企业人员情况</a:t>
              </a:r>
            </a:p>
            <a:p>
              <a:pPr algn="ctr"/>
              <a:r>
                <a:rPr lang="en-US" altLang="zh-CN" sz="900"/>
                <a:t>           3</a:t>
              </a:r>
              <a:r>
                <a:rPr lang="zh-CN" altLang="en-US" sz="900"/>
                <a:t>、人员注册证书“挂证”情况</a:t>
              </a:r>
            </a:p>
            <a:p>
              <a:pPr algn="ctr"/>
              <a:r>
                <a:rPr lang="en-US" altLang="zh-CN" sz="900"/>
                <a:t>          4</a:t>
              </a:r>
              <a:r>
                <a:rPr lang="zh-CN" altLang="en-US" sz="900"/>
                <a:t>、是否按时如实报送建筑业统计报表</a:t>
              </a:r>
            </a:p>
            <a:p>
              <a:pPr algn="ctr"/>
              <a:endParaRPr lang="zh-CN" altLang="en-US" sz="900">
                <a:solidFill>
                  <a:schemeClr val="bg1"/>
                </a:solidFill>
                <a:latin typeface="微软雅黑" pitchFamily="34" charset="-122"/>
                <a:ea typeface="微软雅黑" pitchFamily="34" charset="-122"/>
                <a:sym typeface="+mn-ea"/>
              </a:endParaRPr>
            </a:p>
          </p:txBody>
        </p:sp>
      </p:grpSp>
      <p:grpSp>
        <p:nvGrpSpPr>
          <p:cNvPr id="12503" name="组合 232"/>
          <p:cNvGrpSpPr>
            <a:grpSpLocks/>
          </p:cNvGrpSpPr>
          <p:nvPr/>
        </p:nvGrpSpPr>
        <p:grpSpPr bwMode="auto">
          <a:xfrm>
            <a:off x="5673725" y="7802563"/>
            <a:ext cx="1841500" cy="1522412"/>
            <a:chOff x="8504785" y="6662938"/>
            <a:chExt cx="1536700" cy="1643345"/>
          </a:xfrm>
        </p:grpSpPr>
        <p:sp>
          <p:nvSpPr>
            <p:cNvPr id="234" name="矩形 233"/>
            <p:cNvSpPr/>
            <p:nvPr/>
          </p:nvSpPr>
          <p:spPr>
            <a:xfrm>
              <a:off x="8504785" y="6662938"/>
              <a:ext cx="1536700" cy="1643345"/>
            </a:xfrm>
            <a:prstGeom prst="rect">
              <a:avLst/>
            </a:prstGeom>
            <a:solidFill>
              <a:schemeClr val="bg1">
                <a:lumMod val="6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fontAlgn="auto">
                <a:spcBef>
                  <a:spcPts val="0"/>
                </a:spcBef>
                <a:spcAft>
                  <a:spcPts val="0"/>
                </a:spcAft>
                <a:defRPr/>
              </a:pPr>
              <a:endParaRPr lang="zh-CN" altLang="en-US"/>
            </a:p>
          </p:txBody>
        </p:sp>
        <p:sp>
          <p:nvSpPr>
            <p:cNvPr id="12531" name="文本框 60"/>
            <p:cNvSpPr txBox="1">
              <a:spLocks noChangeArrowheads="1"/>
            </p:cNvSpPr>
            <p:nvPr/>
          </p:nvSpPr>
          <p:spPr bwMode="auto">
            <a:xfrm>
              <a:off x="8550823" y="6742815"/>
              <a:ext cx="1443037" cy="1542648"/>
            </a:xfrm>
            <a:prstGeom prst="rect">
              <a:avLst/>
            </a:prstGeom>
            <a:noFill/>
            <a:ln w="9525">
              <a:noFill/>
              <a:miter lim="800000"/>
              <a:headEnd/>
              <a:tailEnd/>
            </a:ln>
          </p:spPr>
          <p:txBody>
            <a:bodyPr>
              <a:spAutoFit/>
            </a:bodyPr>
            <a:lstStyle/>
            <a:p>
              <a:pPr algn="ctr"/>
              <a:r>
                <a:rPr lang="en-US" altLang="zh-CN" sz="1200" b="1">
                  <a:solidFill>
                    <a:schemeClr val="bg1"/>
                  </a:solidFill>
                  <a:latin typeface="微软雅黑" pitchFamily="34" charset="-122"/>
                  <a:ea typeface="微软雅黑" pitchFamily="34" charset="-122"/>
                  <a:sym typeface="+mn-ea"/>
                </a:rPr>
                <a:t>3</a:t>
              </a:r>
              <a:r>
                <a:rPr lang="zh-CN" altLang="en-US" sz="1200" b="1">
                  <a:solidFill>
                    <a:schemeClr val="bg1"/>
                  </a:solidFill>
                  <a:latin typeface="微软雅黑" pitchFamily="34" charset="-122"/>
                  <a:ea typeface="微软雅黑" pitchFamily="34" charset="-122"/>
                  <a:sym typeface="+mn-ea"/>
                </a:rPr>
                <a:t>、复查阶段</a:t>
              </a:r>
            </a:p>
            <a:p>
              <a:pPr algn="ctr"/>
              <a:endParaRPr lang="en-US" altLang="zh-CN" sz="1200" b="1">
                <a:solidFill>
                  <a:schemeClr val="bg1"/>
                </a:solidFill>
                <a:latin typeface="微软雅黑" pitchFamily="34" charset="-122"/>
                <a:ea typeface="微软雅黑" pitchFamily="34" charset="-122"/>
                <a:sym typeface="+mn-ea"/>
              </a:endParaRPr>
            </a:p>
            <a:p>
              <a:pPr algn="ctr"/>
              <a:r>
                <a:rPr lang="en-US" altLang="zh-CN" sz="900"/>
                <a:t>1</a:t>
              </a:r>
              <a:r>
                <a:rPr lang="zh-CN" altLang="en-US" sz="900"/>
                <a:t>、不符合资质标准的移交有关部门处理</a:t>
              </a:r>
            </a:p>
            <a:p>
              <a:pPr algn="ctr"/>
              <a:r>
                <a:rPr lang="en-US" altLang="zh-CN" sz="900"/>
                <a:t>2</a:t>
              </a:r>
              <a:r>
                <a:rPr lang="zh-CN" altLang="en-US" sz="900"/>
                <a:t>、符合资质标准的结束核查程序</a:t>
              </a:r>
            </a:p>
            <a:p>
              <a:pPr algn="ctr"/>
              <a:r>
                <a:rPr lang="en-US" altLang="zh-CN" sz="900"/>
                <a:t>3</a:t>
              </a:r>
              <a:r>
                <a:rPr lang="zh-CN" altLang="en-US" sz="900"/>
                <a:t>、涉嫌工作人员违法违规线索移交相关部门</a:t>
              </a:r>
            </a:p>
            <a:p>
              <a:pPr algn="ctr"/>
              <a:endParaRPr lang="zh-CN" altLang="en-US" sz="900">
                <a:solidFill>
                  <a:schemeClr val="bg1"/>
                </a:solidFill>
                <a:latin typeface="微软雅黑" pitchFamily="34" charset="-122"/>
                <a:ea typeface="微软雅黑" pitchFamily="34" charset="-122"/>
                <a:sym typeface="+mn-ea"/>
              </a:endParaRPr>
            </a:p>
          </p:txBody>
        </p:sp>
      </p:grpSp>
      <p:grpSp>
        <p:nvGrpSpPr>
          <p:cNvPr id="12504" name="组合 235"/>
          <p:cNvGrpSpPr>
            <a:grpSpLocks/>
          </p:cNvGrpSpPr>
          <p:nvPr/>
        </p:nvGrpSpPr>
        <p:grpSpPr bwMode="auto">
          <a:xfrm>
            <a:off x="8170863" y="7802563"/>
            <a:ext cx="1860550" cy="1781175"/>
            <a:chOff x="8504785" y="6662938"/>
            <a:chExt cx="1536700" cy="1920644"/>
          </a:xfrm>
        </p:grpSpPr>
        <p:sp>
          <p:nvSpPr>
            <p:cNvPr id="237" name="矩形 236"/>
            <p:cNvSpPr/>
            <p:nvPr/>
          </p:nvSpPr>
          <p:spPr>
            <a:xfrm>
              <a:off x="8504785" y="6662938"/>
              <a:ext cx="1536700" cy="1643332"/>
            </a:xfrm>
            <a:prstGeom prst="rect">
              <a:avLst/>
            </a:prstGeom>
            <a:solidFill>
              <a:schemeClr val="bg1">
                <a:lumMod val="6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fontAlgn="auto">
                <a:spcBef>
                  <a:spcPts val="0"/>
                </a:spcBef>
                <a:spcAft>
                  <a:spcPts val="0"/>
                </a:spcAft>
                <a:defRPr/>
              </a:pPr>
              <a:endParaRPr lang="zh-CN" altLang="en-US"/>
            </a:p>
          </p:txBody>
        </p:sp>
        <p:sp>
          <p:nvSpPr>
            <p:cNvPr id="12529" name="文本框 60"/>
            <p:cNvSpPr txBox="1">
              <a:spLocks noChangeArrowheads="1"/>
            </p:cNvSpPr>
            <p:nvPr/>
          </p:nvSpPr>
          <p:spPr bwMode="auto">
            <a:xfrm>
              <a:off x="8550823" y="6742815"/>
              <a:ext cx="1443037" cy="1840767"/>
            </a:xfrm>
            <a:prstGeom prst="rect">
              <a:avLst/>
            </a:prstGeom>
            <a:noFill/>
            <a:ln w="9525">
              <a:noFill/>
              <a:miter lim="800000"/>
              <a:headEnd/>
              <a:tailEnd/>
            </a:ln>
          </p:spPr>
          <p:txBody>
            <a:bodyPr>
              <a:spAutoFit/>
            </a:bodyPr>
            <a:lstStyle/>
            <a:p>
              <a:pPr algn="ctr"/>
              <a:r>
                <a:rPr lang="en-US" altLang="zh-CN" sz="1200" b="1">
                  <a:solidFill>
                    <a:schemeClr val="bg1"/>
                  </a:solidFill>
                  <a:latin typeface="微软雅黑" pitchFamily="34" charset="-122"/>
                  <a:ea typeface="微软雅黑" pitchFamily="34" charset="-122"/>
                  <a:sym typeface="+mn-ea"/>
                </a:rPr>
                <a:t>4</a:t>
              </a:r>
              <a:r>
                <a:rPr lang="zh-CN" altLang="en-US" sz="1200" b="1">
                  <a:solidFill>
                    <a:schemeClr val="bg1"/>
                  </a:solidFill>
                  <a:latin typeface="微软雅黑" pitchFamily="34" charset="-122"/>
                  <a:ea typeface="微软雅黑" pitchFamily="34" charset="-122"/>
                  <a:sym typeface="+mn-ea"/>
                </a:rPr>
                <a:t>、处理阶段</a:t>
              </a:r>
            </a:p>
            <a:p>
              <a:pPr algn="ctr"/>
              <a:endParaRPr lang="en-US" altLang="zh-CN" sz="1200" b="1">
                <a:solidFill>
                  <a:schemeClr val="bg1"/>
                </a:solidFill>
                <a:latin typeface="微软雅黑" pitchFamily="34" charset="-122"/>
                <a:ea typeface="微软雅黑" pitchFamily="34" charset="-122"/>
                <a:sym typeface="+mn-ea"/>
              </a:endParaRPr>
            </a:p>
            <a:p>
              <a:pPr algn="ctr"/>
              <a:r>
                <a:rPr lang="zh-CN" altLang="en-US" sz="900"/>
                <a:t>     </a:t>
              </a:r>
              <a:r>
                <a:rPr lang="en-US" altLang="zh-CN" sz="900"/>
                <a:t>1</a:t>
              </a:r>
              <a:r>
                <a:rPr lang="zh-CN" altLang="en-US" sz="900"/>
                <a:t>、提出撤销或撤回资质证书意见</a:t>
              </a:r>
            </a:p>
            <a:p>
              <a:pPr algn="ctr"/>
              <a:r>
                <a:rPr lang="en-US" altLang="zh-CN" sz="900"/>
                <a:t>2</a:t>
              </a:r>
              <a:r>
                <a:rPr lang="zh-CN" altLang="en-US" sz="900"/>
                <a:t>、由住建部核发的资质经省厅报住建部办理</a:t>
              </a:r>
            </a:p>
            <a:p>
              <a:pPr algn="ctr"/>
              <a:r>
                <a:rPr lang="en-US" altLang="zh-CN" sz="900"/>
                <a:t>3</a:t>
              </a:r>
              <a:r>
                <a:rPr lang="zh-CN" altLang="en-US" sz="900"/>
                <a:t>、由我局核发的资质转局行政审批处办理</a:t>
              </a:r>
            </a:p>
            <a:p>
              <a:pPr algn="ctr"/>
              <a:r>
                <a:rPr lang="en-US" altLang="zh-CN" sz="900"/>
                <a:t>4</a:t>
              </a:r>
              <a:r>
                <a:rPr lang="zh-CN" altLang="en-US" sz="900"/>
                <a:t>、不良记录记入企业、个人信用档案</a:t>
              </a:r>
            </a:p>
            <a:p>
              <a:pPr algn="ctr"/>
              <a:endParaRPr lang="zh-CN" altLang="en-US" sz="900">
                <a:solidFill>
                  <a:schemeClr val="bg1"/>
                </a:solidFill>
                <a:latin typeface="微软雅黑" pitchFamily="34" charset="-122"/>
                <a:ea typeface="微软雅黑" pitchFamily="34" charset="-122"/>
                <a:sym typeface="+mn-ea"/>
              </a:endParaRPr>
            </a:p>
          </p:txBody>
        </p:sp>
      </p:grpSp>
      <p:grpSp>
        <p:nvGrpSpPr>
          <p:cNvPr id="12505" name="组合 238"/>
          <p:cNvGrpSpPr>
            <a:grpSpLocks/>
          </p:cNvGrpSpPr>
          <p:nvPr/>
        </p:nvGrpSpPr>
        <p:grpSpPr bwMode="auto">
          <a:xfrm>
            <a:off x="10825163" y="7802563"/>
            <a:ext cx="1917700" cy="1522412"/>
            <a:chOff x="9073669" y="6662938"/>
            <a:chExt cx="1536700" cy="1643345"/>
          </a:xfrm>
        </p:grpSpPr>
        <p:sp>
          <p:nvSpPr>
            <p:cNvPr id="240" name="矩形 239"/>
            <p:cNvSpPr/>
            <p:nvPr/>
          </p:nvSpPr>
          <p:spPr>
            <a:xfrm>
              <a:off x="9073669" y="6662938"/>
              <a:ext cx="1536700" cy="1643345"/>
            </a:xfrm>
            <a:prstGeom prst="rect">
              <a:avLst/>
            </a:prstGeom>
            <a:solidFill>
              <a:schemeClr val="bg1">
                <a:lumMod val="6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fontAlgn="auto">
                <a:spcBef>
                  <a:spcPts val="0"/>
                </a:spcBef>
                <a:spcAft>
                  <a:spcPts val="0"/>
                </a:spcAft>
                <a:defRPr/>
              </a:pPr>
              <a:endParaRPr lang="zh-CN" altLang="en-US"/>
            </a:p>
          </p:txBody>
        </p:sp>
        <p:sp>
          <p:nvSpPr>
            <p:cNvPr id="12527" name="文本框 60"/>
            <p:cNvSpPr txBox="1">
              <a:spLocks noChangeArrowheads="1"/>
            </p:cNvSpPr>
            <p:nvPr/>
          </p:nvSpPr>
          <p:spPr bwMode="auto">
            <a:xfrm>
              <a:off x="9119707" y="6742815"/>
              <a:ext cx="1443037" cy="1542648"/>
            </a:xfrm>
            <a:prstGeom prst="rect">
              <a:avLst/>
            </a:prstGeom>
            <a:noFill/>
            <a:ln w="9525">
              <a:noFill/>
              <a:miter lim="800000"/>
              <a:headEnd/>
              <a:tailEnd/>
            </a:ln>
          </p:spPr>
          <p:txBody>
            <a:bodyPr>
              <a:spAutoFit/>
            </a:bodyPr>
            <a:lstStyle/>
            <a:p>
              <a:pPr algn="ctr"/>
              <a:r>
                <a:rPr lang="en-US" altLang="zh-CN" sz="1200" b="1">
                  <a:solidFill>
                    <a:schemeClr val="bg1"/>
                  </a:solidFill>
                  <a:latin typeface="微软雅黑" pitchFamily="34" charset="-122"/>
                  <a:ea typeface="微软雅黑" pitchFamily="34" charset="-122"/>
                  <a:sym typeface="+mn-ea"/>
                </a:rPr>
                <a:t>5</a:t>
              </a:r>
              <a:r>
                <a:rPr lang="zh-CN" altLang="en-US" sz="1200" b="1">
                  <a:solidFill>
                    <a:schemeClr val="bg1"/>
                  </a:solidFill>
                  <a:latin typeface="微软雅黑" pitchFamily="34" charset="-122"/>
                  <a:ea typeface="微软雅黑" pitchFamily="34" charset="-122"/>
                  <a:sym typeface="+mn-ea"/>
                </a:rPr>
                <a:t>、总结归档阶段</a:t>
              </a:r>
            </a:p>
            <a:p>
              <a:pPr algn="ctr"/>
              <a:endParaRPr lang="en-US" altLang="zh-CN" sz="1200" b="1">
                <a:solidFill>
                  <a:schemeClr val="bg1"/>
                </a:solidFill>
                <a:latin typeface="微软雅黑" pitchFamily="34" charset="-122"/>
                <a:ea typeface="微软雅黑" pitchFamily="34" charset="-122"/>
                <a:sym typeface="+mn-ea"/>
              </a:endParaRPr>
            </a:p>
            <a:p>
              <a:pPr algn="ctr"/>
              <a:r>
                <a:rPr lang="en-US" altLang="zh-CN" sz="900"/>
                <a:t>1</a:t>
              </a:r>
              <a:r>
                <a:rPr lang="zh-CN" altLang="en-US" sz="900"/>
                <a:t>、抽查工作总结</a:t>
              </a:r>
            </a:p>
            <a:p>
              <a:pPr algn="ctr"/>
              <a:r>
                <a:rPr lang="en-US" altLang="zh-CN" sz="900"/>
                <a:t>2</a:t>
              </a:r>
              <a:r>
                <a:rPr lang="zh-CN" altLang="en-US" sz="900"/>
                <a:t>、汇报工作情况</a:t>
              </a:r>
            </a:p>
            <a:p>
              <a:pPr algn="ctr"/>
              <a:r>
                <a:rPr lang="en-US" altLang="zh-CN" sz="900"/>
                <a:t>3</a:t>
              </a:r>
              <a:r>
                <a:rPr lang="zh-CN" altLang="en-US" sz="900"/>
                <a:t>、上报工作报告</a:t>
              </a:r>
            </a:p>
            <a:p>
              <a:pPr algn="ctr"/>
              <a:r>
                <a:rPr lang="en-US" altLang="zh-CN" sz="900"/>
                <a:t>           4</a:t>
              </a:r>
              <a:r>
                <a:rPr lang="zh-CN" altLang="en-US" sz="900"/>
                <a:t>、收集整理核查材料并归档立卷</a:t>
              </a:r>
            </a:p>
            <a:p>
              <a:pPr algn="ctr"/>
              <a:r>
                <a:rPr lang="en-US" altLang="zh-CN" sz="900"/>
                <a:t>         5</a:t>
              </a:r>
              <a:r>
                <a:rPr lang="zh-CN" altLang="en-US" sz="900"/>
                <a:t>、完成动态核查程序</a:t>
              </a:r>
            </a:p>
            <a:p>
              <a:pPr algn="ctr"/>
              <a:endParaRPr lang="zh-CN" altLang="en-US" sz="900">
                <a:solidFill>
                  <a:schemeClr val="bg1"/>
                </a:solidFill>
                <a:latin typeface="微软雅黑" pitchFamily="34" charset="-122"/>
                <a:ea typeface="微软雅黑" pitchFamily="34" charset="-122"/>
                <a:sym typeface="+mn-ea"/>
              </a:endParaRPr>
            </a:p>
          </p:txBody>
        </p:sp>
      </p:grpSp>
      <p:grpSp>
        <p:nvGrpSpPr>
          <p:cNvPr id="12506" name="组合 146"/>
          <p:cNvGrpSpPr>
            <a:grpSpLocks/>
          </p:cNvGrpSpPr>
          <p:nvPr/>
        </p:nvGrpSpPr>
        <p:grpSpPr bwMode="auto">
          <a:xfrm>
            <a:off x="12358688" y="3976688"/>
            <a:ext cx="217487" cy="338137"/>
            <a:chOff x="11393" y="9796"/>
            <a:chExt cx="556" cy="860"/>
          </a:xfrm>
        </p:grpSpPr>
        <p:sp>
          <p:nvSpPr>
            <p:cNvPr id="249" name="椭圆 248"/>
            <p:cNvSpPr/>
            <p:nvPr/>
          </p:nvSpPr>
          <p:spPr>
            <a:xfrm>
              <a:off x="11393" y="9937"/>
              <a:ext cx="556" cy="557"/>
            </a:xfrm>
            <a:prstGeom prst="ellipse">
              <a:avLst/>
            </a:prstGeom>
            <a:solidFill>
              <a:srgbClr val="C00000"/>
            </a:solidFill>
            <a:ln>
              <a:no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fontAlgn="auto">
                <a:spcBef>
                  <a:spcPts val="0"/>
                </a:spcBef>
                <a:spcAft>
                  <a:spcPts val="0"/>
                </a:spcAft>
                <a:defRPr/>
              </a:pPr>
              <a:endParaRPr lang="zh-CN" altLang="en-US"/>
            </a:p>
          </p:txBody>
        </p:sp>
        <p:sp>
          <p:nvSpPr>
            <p:cNvPr id="12525" name="文本框 154"/>
            <p:cNvSpPr txBox="1">
              <a:spLocks noChangeArrowheads="1"/>
            </p:cNvSpPr>
            <p:nvPr/>
          </p:nvSpPr>
          <p:spPr bwMode="auto">
            <a:xfrm>
              <a:off x="11427" y="9796"/>
              <a:ext cx="485" cy="860"/>
            </a:xfrm>
            <a:prstGeom prst="rect">
              <a:avLst/>
            </a:prstGeom>
            <a:noFill/>
            <a:ln w="9525">
              <a:noFill/>
              <a:miter lim="800000"/>
              <a:headEnd/>
              <a:tailEnd/>
            </a:ln>
          </p:spPr>
          <p:txBody>
            <a:bodyPr>
              <a:spAutoFit/>
            </a:bodyPr>
            <a:lstStyle/>
            <a:p>
              <a:pPr algn="ctr"/>
              <a:r>
                <a:rPr lang="en-US" altLang="zh-CN" sz="1600">
                  <a:solidFill>
                    <a:schemeClr val="bg1"/>
                  </a:solidFill>
                  <a:latin typeface="微软雅黑" pitchFamily="34" charset="-122"/>
                  <a:ea typeface="微软雅黑" pitchFamily="34" charset="-122"/>
                  <a:sym typeface="+mn-ea"/>
                </a:rPr>
                <a:t>3</a:t>
              </a:r>
            </a:p>
          </p:txBody>
        </p:sp>
      </p:grpSp>
      <p:sp>
        <p:nvSpPr>
          <p:cNvPr id="12507" name="文本框 179"/>
          <p:cNvSpPr txBox="1">
            <a:spLocks noChangeArrowheads="1"/>
          </p:cNvSpPr>
          <p:nvPr/>
        </p:nvSpPr>
        <p:spPr bwMode="auto">
          <a:xfrm>
            <a:off x="207963" y="2270125"/>
            <a:ext cx="468312" cy="1570038"/>
          </a:xfrm>
          <a:prstGeom prst="rect">
            <a:avLst/>
          </a:prstGeom>
          <a:noFill/>
          <a:ln w="9525">
            <a:noFill/>
            <a:miter lim="800000"/>
            <a:headEnd/>
            <a:tailEnd/>
          </a:ln>
        </p:spPr>
        <p:txBody>
          <a:bodyPr>
            <a:spAutoFit/>
          </a:bodyPr>
          <a:lstStyle/>
          <a:p>
            <a:pPr algn="ctr"/>
            <a:r>
              <a:rPr lang="zh-CN" altLang="en-US" sz="1600" b="1">
                <a:solidFill>
                  <a:srgbClr val="FF0000"/>
                </a:solidFill>
                <a:latin typeface="微软雅黑" pitchFamily="34" charset="-122"/>
                <a:ea typeface="微软雅黑" pitchFamily="34" charset="-122"/>
                <a:sym typeface="+mn-ea"/>
              </a:rPr>
              <a:t>市</a:t>
            </a:r>
          </a:p>
          <a:p>
            <a:pPr algn="ctr"/>
            <a:r>
              <a:rPr lang="zh-CN" altLang="en-US" sz="1600" b="1">
                <a:solidFill>
                  <a:srgbClr val="FF0000"/>
                </a:solidFill>
                <a:latin typeface="微软雅黑" pitchFamily="34" charset="-122"/>
                <a:ea typeface="微软雅黑" pitchFamily="34" charset="-122"/>
                <a:sym typeface="+mn-ea"/>
              </a:rPr>
              <a:t>城</a:t>
            </a:r>
          </a:p>
          <a:p>
            <a:pPr algn="ctr"/>
            <a:r>
              <a:rPr lang="zh-CN" altLang="en-US" sz="1600" b="1">
                <a:solidFill>
                  <a:srgbClr val="FF0000"/>
                </a:solidFill>
                <a:latin typeface="微软雅黑" pitchFamily="34" charset="-122"/>
                <a:ea typeface="微软雅黑" pitchFamily="34" charset="-122"/>
                <a:sym typeface="+mn-ea"/>
              </a:rPr>
              <a:t>乡</a:t>
            </a:r>
          </a:p>
          <a:p>
            <a:pPr algn="ctr"/>
            <a:r>
              <a:rPr lang="zh-CN" altLang="en-US" sz="1600" b="1">
                <a:solidFill>
                  <a:srgbClr val="FF0000"/>
                </a:solidFill>
                <a:latin typeface="微软雅黑" pitchFamily="34" charset="-122"/>
                <a:ea typeface="微软雅黑" pitchFamily="34" charset="-122"/>
                <a:sym typeface="+mn-ea"/>
              </a:rPr>
              <a:t>建</a:t>
            </a:r>
          </a:p>
          <a:p>
            <a:pPr algn="ctr"/>
            <a:r>
              <a:rPr lang="zh-CN" altLang="en-US" sz="1600" b="1">
                <a:solidFill>
                  <a:srgbClr val="FF0000"/>
                </a:solidFill>
                <a:latin typeface="微软雅黑" pitchFamily="34" charset="-122"/>
                <a:ea typeface="微软雅黑" pitchFamily="34" charset="-122"/>
                <a:sym typeface="+mn-ea"/>
              </a:rPr>
              <a:t>设</a:t>
            </a:r>
          </a:p>
          <a:p>
            <a:pPr algn="ctr"/>
            <a:r>
              <a:rPr lang="zh-CN" altLang="en-US" sz="1600" b="1">
                <a:solidFill>
                  <a:srgbClr val="FF0000"/>
                </a:solidFill>
                <a:latin typeface="微软雅黑" pitchFamily="34" charset="-122"/>
                <a:ea typeface="微软雅黑" pitchFamily="34" charset="-122"/>
                <a:sym typeface="+mn-ea"/>
              </a:rPr>
              <a:t>局</a:t>
            </a:r>
            <a:endParaRPr lang="zh-CN" altLang="zh-CN" sz="1600" b="1">
              <a:solidFill>
                <a:srgbClr val="FF0000"/>
              </a:solidFill>
              <a:latin typeface="微软雅黑" pitchFamily="34" charset="-122"/>
              <a:ea typeface="微软雅黑" pitchFamily="34" charset="-122"/>
              <a:sym typeface="+mn-ea"/>
            </a:endParaRPr>
          </a:p>
        </p:txBody>
      </p:sp>
      <p:grpSp>
        <p:nvGrpSpPr>
          <p:cNvPr id="12509" name="组合 146"/>
          <p:cNvGrpSpPr>
            <a:grpSpLocks/>
          </p:cNvGrpSpPr>
          <p:nvPr/>
        </p:nvGrpSpPr>
        <p:grpSpPr bwMode="auto">
          <a:xfrm>
            <a:off x="2579688" y="3073400"/>
            <a:ext cx="217487" cy="339725"/>
            <a:chOff x="11393" y="9796"/>
            <a:chExt cx="556" cy="860"/>
          </a:xfrm>
        </p:grpSpPr>
        <p:sp>
          <p:nvSpPr>
            <p:cNvPr id="619" name="椭圆 618"/>
            <p:cNvSpPr/>
            <p:nvPr/>
          </p:nvSpPr>
          <p:spPr>
            <a:xfrm>
              <a:off x="11393" y="9937"/>
              <a:ext cx="556" cy="559"/>
            </a:xfrm>
            <a:prstGeom prst="ellipse">
              <a:avLst/>
            </a:prstGeom>
            <a:solidFill>
              <a:srgbClr val="C00000"/>
            </a:solidFill>
            <a:ln>
              <a:no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fontAlgn="auto">
                <a:spcBef>
                  <a:spcPts val="0"/>
                </a:spcBef>
                <a:spcAft>
                  <a:spcPts val="0"/>
                </a:spcAft>
                <a:defRPr/>
              </a:pPr>
              <a:endParaRPr lang="zh-CN" altLang="en-US"/>
            </a:p>
          </p:txBody>
        </p:sp>
        <p:sp>
          <p:nvSpPr>
            <p:cNvPr id="12523" name="文本框 154"/>
            <p:cNvSpPr txBox="1">
              <a:spLocks noChangeArrowheads="1"/>
            </p:cNvSpPr>
            <p:nvPr/>
          </p:nvSpPr>
          <p:spPr bwMode="auto">
            <a:xfrm>
              <a:off x="11427" y="9796"/>
              <a:ext cx="485" cy="860"/>
            </a:xfrm>
            <a:prstGeom prst="rect">
              <a:avLst/>
            </a:prstGeom>
            <a:noFill/>
            <a:ln w="9525">
              <a:noFill/>
              <a:miter lim="800000"/>
              <a:headEnd/>
              <a:tailEnd/>
            </a:ln>
          </p:spPr>
          <p:txBody>
            <a:bodyPr>
              <a:spAutoFit/>
            </a:bodyPr>
            <a:lstStyle/>
            <a:p>
              <a:pPr algn="ctr"/>
              <a:r>
                <a:rPr lang="en-US" altLang="zh-CN" sz="1600">
                  <a:solidFill>
                    <a:schemeClr val="bg1"/>
                  </a:solidFill>
                  <a:latin typeface="微软雅黑" pitchFamily="34" charset="-122"/>
                  <a:ea typeface="微软雅黑" pitchFamily="34" charset="-122"/>
                  <a:sym typeface="+mn-ea"/>
                </a:rPr>
                <a:t>1</a:t>
              </a:r>
            </a:p>
          </p:txBody>
        </p:sp>
      </p:grpSp>
      <p:grpSp>
        <p:nvGrpSpPr>
          <p:cNvPr id="12510" name="组合 146"/>
          <p:cNvGrpSpPr>
            <a:grpSpLocks/>
          </p:cNvGrpSpPr>
          <p:nvPr/>
        </p:nvGrpSpPr>
        <p:grpSpPr bwMode="auto">
          <a:xfrm>
            <a:off x="4711700" y="2905125"/>
            <a:ext cx="217488" cy="338138"/>
            <a:chOff x="11393" y="9796"/>
            <a:chExt cx="556" cy="860"/>
          </a:xfrm>
        </p:grpSpPr>
        <p:sp>
          <p:nvSpPr>
            <p:cNvPr id="625" name="椭圆 624"/>
            <p:cNvSpPr/>
            <p:nvPr/>
          </p:nvSpPr>
          <p:spPr>
            <a:xfrm>
              <a:off x="11393" y="9937"/>
              <a:ext cx="556" cy="557"/>
            </a:xfrm>
            <a:prstGeom prst="ellipse">
              <a:avLst/>
            </a:prstGeom>
            <a:solidFill>
              <a:srgbClr val="C00000"/>
            </a:solidFill>
            <a:ln>
              <a:no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fontAlgn="auto">
                <a:spcBef>
                  <a:spcPts val="0"/>
                </a:spcBef>
                <a:spcAft>
                  <a:spcPts val="0"/>
                </a:spcAft>
                <a:defRPr/>
              </a:pPr>
              <a:endParaRPr lang="zh-CN" altLang="en-US"/>
            </a:p>
          </p:txBody>
        </p:sp>
        <p:sp>
          <p:nvSpPr>
            <p:cNvPr id="12521" name="文本框 154"/>
            <p:cNvSpPr txBox="1">
              <a:spLocks noChangeArrowheads="1"/>
            </p:cNvSpPr>
            <p:nvPr/>
          </p:nvSpPr>
          <p:spPr bwMode="auto">
            <a:xfrm>
              <a:off x="11427" y="9796"/>
              <a:ext cx="485" cy="860"/>
            </a:xfrm>
            <a:prstGeom prst="rect">
              <a:avLst/>
            </a:prstGeom>
            <a:noFill/>
            <a:ln w="9525">
              <a:noFill/>
              <a:miter lim="800000"/>
              <a:headEnd/>
              <a:tailEnd/>
            </a:ln>
          </p:spPr>
          <p:txBody>
            <a:bodyPr>
              <a:spAutoFit/>
            </a:bodyPr>
            <a:lstStyle/>
            <a:p>
              <a:pPr algn="ctr"/>
              <a:r>
                <a:rPr lang="en-US" altLang="zh-CN" sz="1600">
                  <a:solidFill>
                    <a:schemeClr val="bg1"/>
                  </a:solidFill>
                  <a:latin typeface="微软雅黑" pitchFamily="34" charset="-122"/>
                  <a:ea typeface="微软雅黑" pitchFamily="34" charset="-122"/>
                  <a:sym typeface="+mn-ea"/>
                </a:rPr>
                <a:t>2</a:t>
              </a:r>
            </a:p>
          </p:txBody>
        </p:sp>
      </p:grpSp>
      <p:sp>
        <p:nvSpPr>
          <p:cNvPr id="635" name="矩形 634"/>
          <p:cNvSpPr/>
          <p:nvPr/>
        </p:nvSpPr>
        <p:spPr>
          <a:xfrm>
            <a:off x="790575" y="1568450"/>
            <a:ext cx="13693775" cy="2943225"/>
          </a:xfrm>
          <a:prstGeom prst="rect">
            <a:avLst/>
          </a:prstGeom>
          <a:noFill/>
          <a:ln w="12700" cmpd="sng">
            <a:solidFill>
              <a:schemeClr val="bg2">
                <a:lumMod val="10000"/>
              </a:schemeClr>
            </a:solidFill>
            <a:prstDash val="dash"/>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fontAlgn="auto">
              <a:spcBef>
                <a:spcPts val="0"/>
              </a:spcBef>
              <a:spcAft>
                <a:spcPts val="0"/>
              </a:spcAft>
              <a:defRPr/>
            </a:pPr>
            <a:endParaRPr lang="zh-CN" altLang="en-US" dirty="0"/>
          </a:p>
        </p:txBody>
      </p:sp>
      <p:cxnSp>
        <p:nvCxnSpPr>
          <p:cNvPr id="184" name="连接符: 肘形 183"/>
          <p:cNvCxnSpPr>
            <a:stCxn id="332" idx="0"/>
            <a:endCxn id="220" idx="0"/>
          </p:cNvCxnSpPr>
          <p:nvPr/>
        </p:nvCxnSpPr>
        <p:spPr>
          <a:xfrm rot="16200000">
            <a:off x="1853406" y="3917157"/>
            <a:ext cx="3175" cy="1677988"/>
          </a:xfrm>
          <a:prstGeom prst="bentConnector3">
            <a:avLst>
              <a:gd name="adj1" fmla="val 7560000"/>
            </a:avLst>
          </a:prstGeom>
        </p:spPr>
        <p:style>
          <a:lnRef idx="1">
            <a:schemeClr val="accent1"/>
          </a:lnRef>
          <a:fillRef idx="0">
            <a:schemeClr val="accent1"/>
          </a:fillRef>
          <a:effectRef idx="0">
            <a:schemeClr val="accent1"/>
          </a:effectRef>
          <a:fontRef idx="minor">
            <a:schemeClr val="tx1"/>
          </a:fontRef>
        </p:style>
      </p:cxnSp>
      <p:cxnSp>
        <p:nvCxnSpPr>
          <p:cNvPr id="189" name="连接符: 肘形 188"/>
          <p:cNvCxnSpPr>
            <a:stCxn id="332" idx="2"/>
            <a:endCxn id="220" idx="2"/>
          </p:cNvCxnSpPr>
          <p:nvPr/>
        </p:nvCxnSpPr>
        <p:spPr>
          <a:xfrm rot="5400000" flipV="1">
            <a:off x="1853406" y="6577807"/>
            <a:ext cx="3175" cy="1677988"/>
          </a:xfrm>
          <a:prstGeom prst="bentConnector3">
            <a:avLst>
              <a:gd name="adj1" fmla="val 7540000"/>
            </a:avLst>
          </a:prstGeom>
        </p:spPr>
        <p:style>
          <a:lnRef idx="1">
            <a:schemeClr val="accent1"/>
          </a:lnRef>
          <a:fillRef idx="0">
            <a:schemeClr val="accent1"/>
          </a:fillRef>
          <a:effectRef idx="0">
            <a:schemeClr val="accent1"/>
          </a:effectRef>
          <a:fontRef idx="minor">
            <a:schemeClr val="tx1"/>
          </a:fontRef>
        </p:style>
      </p:cxnSp>
      <p:cxnSp>
        <p:nvCxnSpPr>
          <p:cNvPr id="192" name="连接符: 肘形 191"/>
          <p:cNvCxnSpPr>
            <a:stCxn id="333" idx="0"/>
            <a:endCxn id="334" idx="0"/>
          </p:cNvCxnSpPr>
          <p:nvPr/>
        </p:nvCxnSpPr>
        <p:spPr>
          <a:xfrm rot="16200000">
            <a:off x="1835150" y="4486276"/>
            <a:ext cx="3175" cy="539750"/>
          </a:xfrm>
          <a:prstGeom prst="bentConnector3">
            <a:avLst>
              <a:gd name="adj1" fmla="val 7550000"/>
            </a:avLst>
          </a:prstGeom>
        </p:spPr>
        <p:style>
          <a:lnRef idx="1">
            <a:schemeClr val="accent1"/>
          </a:lnRef>
          <a:fillRef idx="0">
            <a:schemeClr val="accent1"/>
          </a:fillRef>
          <a:effectRef idx="0">
            <a:schemeClr val="accent1"/>
          </a:effectRef>
          <a:fontRef idx="minor">
            <a:schemeClr val="tx1"/>
          </a:fontRef>
        </p:style>
      </p:cxnSp>
      <p:cxnSp>
        <p:nvCxnSpPr>
          <p:cNvPr id="197" name="连接符: 肘形 196"/>
          <p:cNvCxnSpPr>
            <a:stCxn id="333" idx="2"/>
            <a:endCxn id="334" idx="2"/>
          </p:cNvCxnSpPr>
          <p:nvPr/>
        </p:nvCxnSpPr>
        <p:spPr>
          <a:xfrm rot="5400000" flipV="1">
            <a:off x="1835150" y="7146926"/>
            <a:ext cx="3175" cy="539750"/>
          </a:xfrm>
          <a:prstGeom prst="bentConnector3">
            <a:avLst>
              <a:gd name="adj1" fmla="val 7550000"/>
            </a:avLst>
          </a:prstGeom>
        </p:spPr>
        <p:style>
          <a:lnRef idx="1">
            <a:schemeClr val="accent1"/>
          </a:lnRef>
          <a:fillRef idx="0">
            <a:schemeClr val="accent1"/>
          </a:fillRef>
          <a:effectRef idx="0">
            <a:schemeClr val="accent1"/>
          </a:effectRef>
          <a:fontRef idx="minor">
            <a:schemeClr val="tx1"/>
          </a:fontRef>
        </p:style>
      </p:cxnSp>
      <p:cxnSp>
        <p:nvCxnSpPr>
          <p:cNvPr id="200" name="直接箭头连接符 199"/>
          <p:cNvCxnSpPr>
            <a:stCxn id="332" idx="3"/>
            <a:endCxn id="333" idx="1"/>
          </p:cNvCxnSpPr>
          <p:nvPr/>
        </p:nvCxnSpPr>
        <p:spPr>
          <a:xfrm>
            <a:off x="1112838" y="6086475"/>
            <a:ext cx="355600" cy="0"/>
          </a:xfrm>
          <a:prstGeom prst="straightConnector1">
            <a:avLst/>
          </a:prstGeom>
          <a:ln>
            <a:tailEnd type="triangle"/>
          </a:ln>
        </p:spPr>
        <p:style>
          <a:lnRef idx="1">
            <a:schemeClr val="accent1"/>
          </a:lnRef>
          <a:fillRef idx="0">
            <a:schemeClr val="accent1"/>
          </a:fillRef>
          <a:effectRef idx="0">
            <a:schemeClr val="accent1"/>
          </a:effectRef>
          <a:fontRef idx="minor">
            <a:schemeClr val="tx1"/>
          </a:fontRef>
        </p:style>
      </p:cxnSp>
      <p:cxnSp>
        <p:nvCxnSpPr>
          <p:cNvPr id="202" name="直接箭头连接符 201"/>
          <p:cNvCxnSpPr>
            <a:stCxn id="333" idx="3"/>
            <a:endCxn id="334" idx="1"/>
          </p:cNvCxnSpPr>
          <p:nvPr/>
        </p:nvCxnSpPr>
        <p:spPr>
          <a:xfrm>
            <a:off x="1663700" y="6086475"/>
            <a:ext cx="344488" cy="0"/>
          </a:xfrm>
          <a:prstGeom prst="straightConnector1">
            <a:avLst/>
          </a:prstGeom>
          <a:ln>
            <a:tailEnd type="triangle"/>
          </a:ln>
        </p:spPr>
        <p:style>
          <a:lnRef idx="1">
            <a:schemeClr val="accent1"/>
          </a:lnRef>
          <a:fillRef idx="0">
            <a:schemeClr val="accent1"/>
          </a:fillRef>
          <a:effectRef idx="0">
            <a:schemeClr val="accent1"/>
          </a:effectRef>
          <a:fontRef idx="minor">
            <a:schemeClr val="tx1"/>
          </a:fontRef>
        </p:style>
      </p:cxnSp>
      <p:cxnSp>
        <p:nvCxnSpPr>
          <p:cNvPr id="206" name="直接箭头连接符 205"/>
          <p:cNvCxnSpPr>
            <a:stCxn id="334" idx="3"/>
            <a:endCxn id="220" idx="1"/>
          </p:cNvCxnSpPr>
          <p:nvPr/>
        </p:nvCxnSpPr>
        <p:spPr>
          <a:xfrm>
            <a:off x="2201863" y="6086475"/>
            <a:ext cx="393700" cy="0"/>
          </a:xfrm>
          <a:prstGeom prst="straightConnector1">
            <a:avLst/>
          </a:prstGeom>
          <a:ln>
            <a:tailEnd type="triangle"/>
          </a:ln>
        </p:spPr>
        <p:style>
          <a:lnRef idx="1">
            <a:schemeClr val="accent1"/>
          </a:lnRef>
          <a:fillRef idx="0">
            <a:schemeClr val="accent1"/>
          </a:fillRef>
          <a:effectRef idx="0">
            <a:schemeClr val="accent1"/>
          </a:effectRef>
          <a:fontRef idx="minor">
            <a:schemeClr val="tx1"/>
          </a:fontRef>
        </p:style>
      </p:cxnSp>
      <p:cxnSp>
        <p:nvCxnSpPr>
          <p:cNvPr id="291" name="形状 290"/>
          <p:cNvCxnSpPr>
            <a:stCxn id="556" idx="2"/>
            <a:endCxn id="558" idx="1"/>
          </p:cNvCxnSpPr>
          <p:nvPr/>
        </p:nvCxnSpPr>
        <p:spPr>
          <a:xfrm rot="5400000">
            <a:off x="10462419" y="2447131"/>
            <a:ext cx="1260475" cy="627063"/>
          </a:xfrm>
          <a:prstGeom prst="bentConnector4">
            <a:avLst>
              <a:gd name="adj1" fmla="val 41243"/>
              <a:gd name="adj2" fmla="val 138006"/>
            </a:avLst>
          </a:prstGeom>
          <a:ln>
            <a:tailEnd type="triangle"/>
          </a:ln>
        </p:spPr>
        <p:style>
          <a:lnRef idx="1">
            <a:schemeClr val="accent1"/>
          </a:lnRef>
          <a:fillRef idx="0">
            <a:schemeClr val="accent1"/>
          </a:fillRef>
          <a:effectRef idx="0">
            <a:schemeClr val="accent1"/>
          </a:effectRef>
          <a:fontRef idx="minor">
            <a:schemeClr val="tx1"/>
          </a:fontRef>
        </p:style>
      </p:cxnSp>
    </p:spTree>
  </p:cSld>
  <p:clrMapOvr>
    <a:masterClrMapping/>
  </p:clrMapOvr>
</p:sld>
</file>

<file path=ppt/theme/theme1.xml><?xml version="1.0" encoding="utf-8"?>
<a:theme xmlns:a="http://schemas.openxmlformats.org/drawingml/2006/main" name="Office 主题">
  <a:themeElements>
    <a:clrScheme name="Office">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a:majorFont>
        <a:latin typeface="Calibri Light"/>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otalTime>3</TotalTime>
  <Words>1267</Words>
  <Application>WPS 演示</Application>
  <PresentationFormat>自定义</PresentationFormat>
  <Paragraphs>165</Paragraphs>
  <Slides>1</Slides>
  <Notes>0</Notes>
  <HiddenSlides>0</HiddenSlides>
  <MMClips>0</MMClips>
  <ScaleCrop>false</ScaleCrop>
  <HeadingPairs>
    <vt:vector size="6" baseType="variant">
      <vt:variant>
        <vt:lpstr>已用的字体</vt:lpstr>
      </vt:variant>
      <vt:variant>
        <vt:i4>6</vt:i4>
      </vt:variant>
      <vt:variant>
        <vt:lpstr>演示文稿设计模板</vt:lpstr>
      </vt:variant>
      <vt:variant>
        <vt:i4>1</vt:i4>
      </vt:variant>
      <vt:variant>
        <vt:lpstr>幻灯片标题</vt:lpstr>
      </vt:variant>
      <vt:variant>
        <vt:i4>1</vt:i4>
      </vt:variant>
    </vt:vector>
  </HeadingPairs>
  <TitlesOfParts>
    <vt:vector size="8" baseType="lpstr">
      <vt:lpstr>Arial</vt:lpstr>
      <vt:lpstr>宋体</vt:lpstr>
      <vt:lpstr>Calibri Light</vt:lpstr>
      <vt:lpstr>Calibri</vt:lpstr>
      <vt:lpstr>微软雅黑</vt:lpstr>
      <vt:lpstr>+mn-ea</vt:lpstr>
      <vt:lpstr>Office 主题</vt:lpstr>
      <vt:lpstr>对企业取得建筑业企业资质后是否满足流程资质标准和市场行为的监督检查流程图</vt:lpstr>
    </vt:vector>
  </TitlesOfParts>
  <LinksUpToDate>false</LinksUpToDate>
  <SharedDoc>false</SharedDoc>
  <HyperlinksChanged>false</HyperlinksChanged>
  <AppVersion>12.0000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 演示文稿</dc:title>
  <dc:creator>Administrator</dc:creator>
  <cp:lastModifiedBy>李世雄</cp:lastModifiedBy>
  <cp:revision>90</cp:revision>
  <dcterms:created xsi:type="dcterms:W3CDTF">2020-11-30T06:28:00Z</dcterms:created>
  <dcterms:modified xsi:type="dcterms:W3CDTF">2021-01-21T03:36:07Z</dcterms:modified>
</cp:coreProperties>
</file>

<file path=docProps/custom.xml><?xml version="1.0" encoding="utf-8"?>
<Properties xmlns="http://schemas.openxmlformats.org/officeDocument/2006/custom-properties" xmlns:vt="http://schemas.openxmlformats.org/officeDocument/2006/docPropsVTypes">
  <property fmtid="{D5CDD505-2E9C-101B-9397-08002B2CF9AE}" pid="2" name="KSOProductBuildVer">
    <vt:lpwstr>2052-11.1.0.10228</vt:lpwstr>
  </property>
</Properties>
</file>