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tableStyles.xml" ContentType="application/vnd.openxmlformats-officedocument.presentationml.tableStyles+xml"/>
  <Override PartName="/ppt/theme/theme1.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4" Type="http://schemas.openxmlformats.org/package/2006/relationships/metadata/thumbnail" Target="docProps/thumbnail.jpeg"/><Relationship Id="rId3" Type="http://schemas.openxmlformats.org/package/2006/relationships/metadata/core-properties" Target="docProps/core.xml"/><Relationship Id="rId2" Type="http://schemas.openxmlformats.org/officeDocument/2006/relationships/extended-properties" Target="docProps/app.xml"/><Relationship Id="rId5"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sldIdLst>
    <p:sldId id="256" r:id="rId3"/>
  </p:sldIdLst>
  <p:sldSz cx="15119350" cy="10691495"/>
  <p:notesSz cx="7103745" cy="10234295"/>
  <p:defaultTextStyle>
    <a:defPPr>
      <a:defRPr lang="zh-CN"/>
    </a:defPPr>
    <a:lvl1pPr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94660"/>
  </p:normalViewPr>
  <p:slideViewPr>
    <p:cSldViewPr snapToGrid="0">
      <p:cViewPr>
        <p:scale>
          <a:sx n="100" d="100"/>
          <a:sy n="100" d="100"/>
        </p:scale>
        <p:origin x="-72" y="2610"/>
      </p:cViewPr>
      <p:guideLst>
        <p:guide orient="horz" pos="3367"/>
        <p:guide pos="4811"/>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6" Type="http://schemas.openxmlformats.org/officeDocument/2006/relationships/tableStyles" Target="tableStyles.xml"/><Relationship Id="rId5" Type="http://schemas.openxmlformats.org/officeDocument/2006/relationships/viewProps" Target="viewProps.xml"/><Relationship Id="rId4" Type="http://schemas.openxmlformats.org/officeDocument/2006/relationships/presProps" Target="presProps.xml"/><Relationship Id="rId3" Type="http://schemas.openxmlformats.org/officeDocument/2006/relationships/slide" Target="slides/slide1.xml"/><Relationship Id="rId2" Type="http://schemas.openxmlformats.org/officeDocument/2006/relationships/theme" Target="theme/theme1.xml"/><Relationship Id="rId1" Type="http://schemas.openxmlformats.org/officeDocument/2006/relationships/slideMaster" Target="slideMasters/slideMaster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1890000" y="1749826"/>
            <a:ext cx="11340000" cy="3722400"/>
          </a:xfrm>
        </p:spPr>
        <p:txBody>
          <a:bodyPr anchor="b"/>
          <a:lstStyle>
            <a:lvl1pPr algn="ctr">
              <a:defRPr sz="9355"/>
            </a:lvl1pPr>
          </a:lstStyle>
          <a:p>
            <a:r>
              <a:rPr lang="zh-CN" altLang="en-US" smtClean="0"/>
              <a:t>单击此处编辑母版标题样式</a:t>
            </a:r>
            <a:endParaRPr lang="zh-CN" altLang="en-US"/>
          </a:p>
        </p:txBody>
      </p:sp>
      <p:sp>
        <p:nvSpPr>
          <p:cNvPr id="3" name="副标题 2"/>
          <p:cNvSpPr>
            <a:spLocks noGrp="1"/>
          </p:cNvSpPr>
          <p:nvPr>
            <p:ph type="subTitle" idx="1"/>
          </p:nvPr>
        </p:nvSpPr>
        <p:spPr>
          <a:xfrm>
            <a:off x="1890000" y="5615776"/>
            <a:ext cx="11340000" cy="2581424"/>
          </a:xfrm>
        </p:spPr>
        <p:txBody>
          <a:bodyPr/>
          <a:lstStyle>
            <a:lvl1pPr marL="0" indent="0" algn="ctr">
              <a:buNone/>
              <a:defRPr sz="3740"/>
            </a:lvl1pPr>
            <a:lvl2pPr marL="713105" indent="0" algn="ctr">
              <a:buNone/>
              <a:defRPr sz="3120"/>
            </a:lvl2pPr>
            <a:lvl3pPr marL="1425575" indent="0" algn="ctr">
              <a:buNone/>
              <a:defRPr sz="2805"/>
            </a:lvl3pPr>
            <a:lvl4pPr marL="2138680" indent="0" algn="ctr">
              <a:buNone/>
              <a:defRPr sz="2495"/>
            </a:lvl4pPr>
            <a:lvl5pPr marL="2851150" indent="0" algn="ctr">
              <a:buNone/>
              <a:defRPr sz="2495"/>
            </a:lvl5pPr>
            <a:lvl6pPr marL="3564255" indent="0" algn="ctr">
              <a:buNone/>
              <a:defRPr sz="2495"/>
            </a:lvl6pPr>
            <a:lvl7pPr marL="4276725" indent="0" algn="ctr">
              <a:buNone/>
              <a:defRPr sz="2495"/>
            </a:lvl7pPr>
            <a:lvl8pPr marL="4989830" indent="0" algn="ctr">
              <a:buNone/>
              <a:defRPr sz="2495"/>
            </a:lvl8pPr>
            <a:lvl9pPr marL="5702300" indent="0" algn="ctr">
              <a:buNone/>
              <a:defRPr sz="2495"/>
            </a:lvl9pPr>
          </a:lstStyle>
          <a:p>
            <a:r>
              <a:rPr lang="zh-CN" altLang="en-US" smtClean="0"/>
              <a:t>单击此处编辑母版副标题样式</a:t>
            </a:r>
            <a:endParaRPr lang="zh-CN" altLang="en-US"/>
          </a:p>
        </p:txBody>
      </p:sp>
      <p:sp>
        <p:nvSpPr>
          <p:cNvPr id="4" name="日期占位符 3"/>
          <p:cNvSpPr>
            <a:spLocks noGrp="1"/>
          </p:cNvSpPr>
          <p:nvPr>
            <p:ph type="dt" sz="half" idx="10"/>
          </p:nvPr>
        </p:nvSpPr>
        <p:spPr/>
        <p:txBody>
          <a:bodyPr/>
          <a:lstStyle>
            <a:lvl1pPr>
              <a:defRPr/>
            </a:lvl1pPr>
          </a:lstStyle>
          <a:p>
            <a:pPr>
              <a:defRPr/>
            </a:pPr>
            <a:fld id="{E219F97B-DEE5-4C58-80CA-90643206A4BE}" type="datetimeFigureOut">
              <a:rPr lang="zh-CN" altLang="en-US"/>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9F9269C5-1467-4B3F-89B6-BB21617A22C7}" type="slidenum">
              <a:rPr lang="zh-CN" altLang="en-US"/>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Only" preserve="1">
  <p:cSld name="内容">
    <p:spTree>
      <p:nvGrpSpPr>
        <p:cNvPr id="1" name=""/>
        <p:cNvGrpSpPr/>
        <p:nvPr/>
      </p:nvGrpSpPr>
      <p:grpSpPr>
        <a:xfrm>
          <a:off x="0" y="0"/>
          <a:ext cx="0" cy="0"/>
          <a:chOff x="0" y="0"/>
          <a:chExt cx="0" cy="0"/>
        </a:xfrm>
      </p:grpSpPr>
      <p:sp>
        <p:nvSpPr>
          <p:cNvPr id="2" name="内容占位符 1"/>
          <p:cNvSpPr>
            <a:spLocks noGrp="1"/>
          </p:cNvSpPr>
          <p:nvPr>
            <p:ph/>
          </p:nvPr>
        </p:nvSpPr>
        <p:spPr>
          <a:xfrm>
            <a:off x="1039500" y="569250"/>
            <a:ext cx="13041000" cy="9060976"/>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3" name="日期占位符 3"/>
          <p:cNvSpPr>
            <a:spLocks noGrp="1"/>
          </p:cNvSpPr>
          <p:nvPr>
            <p:ph type="dt" sz="half" idx="10"/>
          </p:nvPr>
        </p:nvSpPr>
        <p:spPr/>
        <p:txBody>
          <a:bodyPr/>
          <a:lstStyle>
            <a:lvl1pPr>
              <a:defRPr/>
            </a:lvl1pPr>
          </a:lstStyle>
          <a:p>
            <a:pPr>
              <a:defRPr/>
            </a:pPr>
            <a:fld id="{6B775D79-0C70-4646-8404-2193DA047F83}" type="datetimeFigureOut">
              <a:rPr lang="zh-CN" altLang="en-US"/>
            </a:fld>
            <a:endParaRPr lang="zh-CN" altLang="en-US"/>
          </a:p>
        </p:txBody>
      </p:sp>
      <p:sp>
        <p:nvSpPr>
          <p:cNvPr id="4" name="页脚占位符 4"/>
          <p:cNvSpPr>
            <a:spLocks noGrp="1"/>
          </p:cNvSpPr>
          <p:nvPr>
            <p:ph type="ftr" sz="quarter" idx="11"/>
          </p:nvPr>
        </p:nvSpPr>
        <p:spPr/>
        <p:txBody>
          <a:bodyPr/>
          <a:lstStyle>
            <a:lvl1pPr>
              <a:defRPr/>
            </a:lvl1pPr>
          </a:lstStyle>
          <a:p>
            <a:pPr>
              <a:defRPr/>
            </a:pPr>
            <a:endParaRPr lang="zh-CN" altLang="en-US"/>
          </a:p>
        </p:txBody>
      </p:sp>
      <p:sp>
        <p:nvSpPr>
          <p:cNvPr id="5" name="灯片编号占位符 5"/>
          <p:cNvSpPr>
            <a:spLocks noGrp="1"/>
          </p:cNvSpPr>
          <p:nvPr>
            <p:ph type="sldNum" sz="quarter" idx="12"/>
          </p:nvPr>
        </p:nvSpPr>
        <p:spPr/>
        <p:txBody>
          <a:bodyPr/>
          <a:lstStyle>
            <a:lvl1pPr>
              <a:defRPr/>
            </a:lvl1pPr>
          </a:lstStyle>
          <a:p>
            <a:pPr>
              <a:defRPr/>
            </a:pPr>
            <a:fld id="{AAE62D00-C2C5-4B1F-8664-9CC20911DF2A}" type="slidenum">
              <a:rPr lang="zh-CN" altLang="en-US"/>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idx="1"/>
          </p:nvPr>
        </p:nvSpPr>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nvPr>
        </p:nvSpPr>
        <p:spPr/>
        <p:txBody>
          <a:bodyPr/>
          <a:lstStyle>
            <a:lvl1pPr>
              <a:defRPr/>
            </a:lvl1pPr>
          </a:lstStyle>
          <a:p>
            <a:pPr>
              <a:defRPr/>
            </a:pPr>
            <a:fld id="{B45F65B8-D536-4D88-B641-8E509832C820}" type="datetimeFigureOut">
              <a:rPr lang="zh-CN" altLang="en-US"/>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D722B3FE-9607-48B7-90A0-595A1311851F}" type="slidenum">
              <a:rPr lang="zh-CN" altLang="en-US"/>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1031625" y="2665576"/>
            <a:ext cx="13041000" cy="4447574"/>
          </a:xfrm>
        </p:spPr>
        <p:txBody>
          <a:bodyPr anchor="b"/>
          <a:lstStyle>
            <a:lvl1pPr>
              <a:defRPr sz="9355"/>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1031625" y="7155226"/>
            <a:ext cx="13041000" cy="2338874"/>
          </a:xfrm>
        </p:spPr>
        <p:txBody>
          <a:bodyPr/>
          <a:lstStyle>
            <a:lvl1pPr marL="0" indent="0">
              <a:buNone/>
              <a:defRPr sz="3740">
                <a:solidFill>
                  <a:schemeClr val="tx1">
                    <a:tint val="75000"/>
                  </a:schemeClr>
                </a:solidFill>
              </a:defRPr>
            </a:lvl1pPr>
            <a:lvl2pPr marL="713105" indent="0">
              <a:buNone/>
              <a:defRPr sz="3120">
                <a:solidFill>
                  <a:schemeClr val="tx1">
                    <a:tint val="75000"/>
                  </a:schemeClr>
                </a:solidFill>
              </a:defRPr>
            </a:lvl2pPr>
            <a:lvl3pPr marL="1425575" indent="0">
              <a:buNone/>
              <a:defRPr sz="2805">
                <a:solidFill>
                  <a:schemeClr val="tx1">
                    <a:tint val="75000"/>
                  </a:schemeClr>
                </a:solidFill>
              </a:defRPr>
            </a:lvl3pPr>
            <a:lvl4pPr marL="2138680" indent="0">
              <a:buNone/>
              <a:defRPr sz="2495">
                <a:solidFill>
                  <a:schemeClr val="tx1">
                    <a:tint val="75000"/>
                  </a:schemeClr>
                </a:solidFill>
              </a:defRPr>
            </a:lvl4pPr>
            <a:lvl5pPr marL="2851150" indent="0">
              <a:buNone/>
              <a:defRPr sz="2495">
                <a:solidFill>
                  <a:schemeClr val="tx1">
                    <a:tint val="75000"/>
                  </a:schemeClr>
                </a:solidFill>
              </a:defRPr>
            </a:lvl5pPr>
            <a:lvl6pPr marL="3564255" indent="0">
              <a:buNone/>
              <a:defRPr sz="2495">
                <a:solidFill>
                  <a:schemeClr val="tx1">
                    <a:tint val="75000"/>
                  </a:schemeClr>
                </a:solidFill>
              </a:defRPr>
            </a:lvl6pPr>
            <a:lvl7pPr marL="4276725" indent="0">
              <a:buNone/>
              <a:defRPr sz="2495">
                <a:solidFill>
                  <a:schemeClr val="tx1">
                    <a:tint val="75000"/>
                  </a:schemeClr>
                </a:solidFill>
              </a:defRPr>
            </a:lvl7pPr>
            <a:lvl8pPr marL="4989830" indent="0">
              <a:buNone/>
              <a:defRPr sz="2495">
                <a:solidFill>
                  <a:schemeClr val="tx1">
                    <a:tint val="75000"/>
                  </a:schemeClr>
                </a:solidFill>
              </a:defRPr>
            </a:lvl8pPr>
            <a:lvl9pPr marL="5702300" indent="0">
              <a:buNone/>
              <a:defRPr sz="2495">
                <a:solidFill>
                  <a:schemeClr val="tx1">
                    <a:tint val="75000"/>
                  </a:schemeClr>
                </a:solidFill>
              </a:defRPr>
            </a:lvl9pPr>
          </a:lstStyle>
          <a:p>
            <a:pPr lvl="0"/>
            <a:r>
              <a:rPr lang="zh-CN" altLang="en-US" smtClean="0"/>
              <a:t>单击此处编辑母版文本样式</a:t>
            </a:r>
            <a:endParaRPr lang="zh-CN" altLang="en-US" smtClean="0"/>
          </a:p>
        </p:txBody>
      </p:sp>
      <p:sp>
        <p:nvSpPr>
          <p:cNvPr id="4" name="日期占位符 3"/>
          <p:cNvSpPr>
            <a:spLocks noGrp="1"/>
          </p:cNvSpPr>
          <p:nvPr>
            <p:ph type="dt" sz="half" idx="10"/>
          </p:nvPr>
        </p:nvSpPr>
        <p:spPr/>
        <p:txBody>
          <a:bodyPr/>
          <a:lstStyle>
            <a:lvl1pPr>
              <a:defRPr/>
            </a:lvl1pPr>
          </a:lstStyle>
          <a:p>
            <a:pPr>
              <a:defRPr/>
            </a:pPr>
            <a:fld id="{18B1D0DC-7FEA-4118-99A1-759564717C3A}" type="datetimeFigureOut">
              <a:rPr lang="zh-CN" altLang="en-US"/>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CB80EA3B-0C8A-4CBE-86E5-81BB92679097}" type="slidenum">
              <a:rPr lang="zh-CN" altLang="en-US"/>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sz="half" idx="1"/>
          </p:nvPr>
        </p:nvSpPr>
        <p:spPr>
          <a:xfrm>
            <a:off x="1039500" y="2846250"/>
            <a:ext cx="6426000" cy="6783976"/>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内容占位符 3"/>
          <p:cNvSpPr>
            <a:spLocks noGrp="1"/>
          </p:cNvSpPr>
          <p:nvPr>
            <p:ph sz="half" idx="2"/>
          </p:nvPr>
        </p:nvSpPr>
        <p:spPr>
          <a:xfrm>
            <a:off x="7654500" y="2846250"/>
            <a:ext cx="6426000" cy="6783976"/>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5" name="日期占位符 3"/>
          <p:cNvSpPr>
            <a:spLocks noGrp="1"/>
          </p:cNvSpPr>
          <p:nvPr>
            <p:ph type="dt" sz="half" idx="10"/>
          </p:nvPr>
        </p:nvSpPr>
        <p:spPr/>
        <p:txBody>
          <a:bodyPr/>
          <a:lstStyle>
            <a:lvl1pPr>
              <a:defRPr/>
            </a:lvl1pPr>
          </a:lstStyle>
          <a:p>
            <a:pPr>
              <a:defRPr/>
            </a:pPr>
            <a:fld id="{281412E5-0FC1-4CAC-BFF5-F1950E96238A}" type="datetimeFigureOut">
              <a:rPr lang="zh-CN" altLang="en-US"/>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5"/>
          <p:cNvSpPr>
            <a:spLocks noGrp="1"/>
          </p:cNvSpPr>
          <p:nvPr>
            <p:ph type="sldNum" sz="quarter" idx="12"/>
          </p:nvPr>
        </p:nvSpPr>
        <p:spPr/>
        <p:txBody>
          <a:bodyPr/>
          <a:lstStyle>
            <a:lvl1pPr>
              <a:defRPr/>
            </a:lvl1pPr>
          </a:lstStyle>
          <a:p>
            <a:pPr>
              <a:defRPr/>
            </a:pPr>
            <a:fld id="{552343CD-28EB-412C-9E0D-E8AE64DB12FB}" type="slidenum">
              <a:rPr lang="zh-CN" altLang="en-US"/>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1041469" y="569250"/>
            <a:ext cx="13041000" cy="2066626"/>
          </a:xfrm>
        </p:spPr>
        <p:txBody>
          <a:body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1471787" y="2772683"/>
            <a:ext cx="6043999" cy="1284524"/>
          </a:xfrm>
        </p:spPr>
        <p:txBody>
          <a:bodyPr anchor="ctr"/>
          <a:lstStyle>
            <a:lvl1pPr marL="0" indent="0">
              <a:buNone/>
              <a:defRPr sz="4365"/>
            </a:lvl1pPr>
            <a:lvl2pPr marL="713105" indent="0">
              <a:buNone/>
              <a:defRPr sz="3740"/>
            </a:lvl2pPr>
            <a:lvl3pPr marL="1425575" indent="0">
              <a:buNone/>
              <a:defRPr sz="3120"/>
            </a:lvl3pPr>
            <a:lvl4pPr marL="2138680" indent="0">
              <a:buNone/>
              <a:defRPr sz="2805"/>
            </a:lvl4pPr>
            <a:lvl5pPr marL="2851150" indent="0">
              <a:buNone/>
              <a:defRPr sz="2805"/>
            </a:lvl5pPr>
            <a:lvl6pPr marL="3564255" indent="0">
              <a:buNone/>
              <a:defRPr sz="2805"/>
            </a:lvl6pPr>
            <a:lvl7pPr marL="4276725" indent="0">
              <a:buNone/>
              <a:defRPr sz="2805"/>
            </a:lvl7pPr>
            <a:lvl8pPr marL="4989830" indent="0">
              <a:buNone/>
              <a:defRPr sz="2805"/>
            </a:lvl8pPr>
            <a:lvl9pPr marL="5702300" indent="0">
              <a:buNone/>
              <a:defRPr sz="2805"/>
            </a:lvl9pPr>
          </a:lstStyle>
          <a:p>
            <a:pPr lvl="0"/>
            <a:r>
              <a:rPr lang="zh-CN" altLang="en-US" smtClean="0"/>
              <a:t>单击此处编辑母版文本样式</a:t>
            </a:r>
            <a:endParaRPr lang="zh-CN" altLang="en-US" smtClean="0"/>
          </a:p>
        </p:txBody>
      </p:sp>
      <p:sp>
        <p:nvSpPr>
          <p:cNvPr id="4" name="内容占位符 3"/>
          <p:cNvSpPr>
            <a:spLocks noGrp="1"/>
          </p:cNvSpPr>
          <p:nvPr>
            <p:ph sz="half" idx="2"/>
          </p:nvPr>
        </p:nvSpPr>
        <p:spPr>
          <a:xfrm>
            <a:off x="1471787" y="4155473"/>
            <a:ext cx="6043999" cy="5494553"/>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5" name="文本占位符 4"/>
          <p:cNvSpPr>
            <a:spLocks noGrp="1"/>
          </p:cNvSpPr>
          <p:nvPr>
            <p:ph type="body" sz="quarter" idx="3"/>
          </p:nvPr>
        </p:nvSpPr>
        <p:spPr>
          <a:xfrm>
            <a:off x="7759588" y="2772683"/>
            <a:ext cx="6073765" cy="1284524"/>
          </a:xfrm>
        </p:spPr>
        <p:txBody>
          <a:bodyPr anchor="ctr"/>
          <a:lstStyle>
            <a:lvl1pPr marL="0" indent="0">
              <a:buNone/>
              <a:defRPr sz="4365"/>
            </a:lvl1pPr>
            <a:lvl2pPr marL="713105" indent="0">
              <a:buNone/>
              <a:defRPr sz="3740"/>
            </a:lvl2pPr>
            <a:lvl3pPr marL="1425575" indent="0">
              <a:buNone/>
              <a:defRPr sz="3120"/>
            </a:lvl3pPr>
            <a:lvl4pPr marL="2138680" indent="0">
              <a:buNone/>
              <a:defRPr sz="2805"/>
            </a:lvl4pPr>
            <a:lvl5pPr marL="2851150" indent="0">
              <a:buNone/>
              <a:defRPr sz="2805"/>
            </a:lvl5pPr>
            <a:lvl6pPr marL="3564255" indent="0">
              <a:buNone/>
              <a:defRPr sz="2805"/>
            </a:lvl6pPr>
            <a:lvl7pPr marL="4276725" indent="0">
              <a:buNone/>
              <a:defRPr sz="2805"/>
            </a:lvl7pPr>
            <a:lvl8pPr marL="4989830" indent="0">
              <a:buNone/>
              <a:defRPr sz="2805"/>
            </a:lvl8pPr>
            <a:lvl9pPr marL="5702300" indent="0">
              <a:buNone/>
              <a:defRPr sz="2805"/>
            </a:lvl9pPr>
          </a:lstStyle>
          <a:p>
            <a:pPr lvl="0"/>
            <a:r>
              <a:rPr lang="zh-CN" altLang="en-US" smtClean="0"/>
              <a:t>单击此处编辑母版文本样式</a:t>
            </a:r>
            <a:endParaRPr lang="zh-CN" altLang="en-US" smtClean="0"/>
          </a:p>
        </p:txBody>
      </p:sp>
      <p:sp>
        <p:nvSpPr>
          <p:cNvPr id="6" name="内容占位符 5"/>
          <p:cNvSpPr>
            <a:spLocks noGrp="1"/>
          </p:cNvSpPr>
          <p:nvPr>
            <p:ph sz="quarter" idx="4"/>
          </p:nvPr>
        </p:nvSpPr>
        <p:spPr>
          <a:xfrm>
            <a:off x="7759588" y="4155473"/>
            <a:ext cx="6073765" cy="5494553"/>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7" name="日期占位符 3"/>
          <p:cNvSpPr>
            <a:spLocks noGrp="1"/>
          </p:cNvSpPr>
          <p:nvPr>
            <p:ph type="dt" sz="half" idx="10"/>
          </p:nvPr>
        </p:nvSpPr>
        <p:spPr/>
        <p:txBody>
          <a:bodyPr/>
          <a:lstStyle>
            <a:lvl1pPr>
              <a:defRPr/>
            </a:lvl1pPr>
          </a:lstStyle>
          <a:p>
            <a:pPr>
              <a:defRPr/>
            </a:pPr>
            <a:fld id="{C18648A7-9153-4CF7-8534-2DDDC9473A0E}" type="datetimeFigureOut">
              <a:rPr lang="zh-CN" altLang="en-US"/>
            </a:fld>
            <a:endParaRPr lang="zh-CN" altLang="en-US"/>
          </a:p>
        </p:txBody>
      </p:sp>
      <p:sp>
        <p:nvSpPr>
          <p:cNvPr id="8" name="页脚占位符 4"/>
          <p:cNvSpPr>
            <a:spLocks noGrp="1"/>
          </p:cNvSpPr>
          <p:nvPr>
            <p:ph type="ftr" sz="quarter" idx="11"/>
          </p:nvPr>
        </p:nvSpPr>
        <p:spPr/>
        <p:txBody>
          <a:bodyPr/>
          <a:lstStyle>
            <a:lvl1pPr>
              <a:defRPr/>
            </a:lvl1pPr>
          </a:lstStyle>
          <a:p>
            <a:pPr>
              <a:defRPr/>
            </a:pPr>
            <a:endParaRPr lang="zh-CN" altLang="en-US"/>
          </a:p>
        </p:txBody>
      </p:sp>
      <p:sp>
        <p:nvSpPr>
          <p:cNvPr id="9" name="灯片编号占位符 5"/>
          <p:cNvSpPr>
            <a:spLocks noGrp="1"/>
          </p:cNvSpPr>
          <p:nvPr>
            <p:ph type="sldNum" sz="quarter" idx="12"/>
          </p:nvPr>
        </p:nvSpPr>
        <p:spPr/>
        <p:txBody>
          <a:bodyPr/>
          <a:lstStyle>
            <a:lvl1pPr>
              <a:defRPr/>
            </a:lvl1pPr>
          </a:lstStyle>
          <a:p>
            <a:pPr>
              <a:defRPr/>
            </a:pPr>
            <a:fld id="{FCA5621E-E446-49A7-853B-1DA4817219B9}" type="slidenum">
              <a:rPr lang="zh-CN" altLang="en-US"/>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日期占位符 3"/>
          <p:cNvSpPr>
            <a:spLocks noGrp="1"/>
          </p:cNvSpPr>
          <p:nvPr>
            <p:ph type="dt" sz="half" idx="10"/>
          </p:nvPr>
        </p:nvSpPr>
        <p:spPr/>
        <p:txBody>
          <a:bodyPr/>
          <a:lstStyle>
            <a:lvl1pPr>
              <a:defRPr/>
            </a:lvl1pPr>
          </a:lstStyle>
          <a:p>
            <a:pPr>
              <a:defRPr/>
            </a:pPr>
            <a:fld id="{7A89006B-7A3C-42CB-89B0-EE9E9C5BC0D4}" type="datetimeFigureOut">
              <a:rPr lang="zh-CN" altLang="en-US"/>
            </a:fld>
            <a:endParaRPr lang="zh-CN" altLang="en-US"/>
          </a:p>
        </p:txBody>
      </p:sp>
      <p:sp>
        <p:nvSpPr>
          <p:cNvPr id="4" name="页脚占位符 4"/>
          <p:cNvSpPr>
            <a:spLocks noGrp="1"/>
          </p:cNvSpPr>
          <p:nvPr>
            <p:ph type="ftr" sz="quarter" idx="11"/>
          </p:nvPr>
        </p:nvSpPr>
        <p:spPr/>
        <p:txBody>
          <a:bodyPr/>
          <a:lstStyle>
            <a:lvl1pPr>
              <a:defRPr/>
            </a:lvl1pPr>
          </a:lstStyle>
          <a:p>
            <a:pPr>
              <a:defRPr/>
            </a:pPr>
            <a:endParaRPr lang="zh-CN" altLang="en-US"/>
          </a:p>
        </p:txBody>
      </p:sp>
      <p:sp>
        <p:nvSpPr>
          <p:cNvPr id="5" name="灯片编号占位符 5"/>
          <p:cNvSpPr>
            <a:spLocks noGrp="1"/>
          </p:cNvSpPr>
          <p:nvPr>
            <p:ph type="sldNum" sz="quarter" idx="12"/>
          </p:nvPr>
        </p:nvSpPr>
        <p:spPr/>
        <p:txBody>
          <a:bodyPr/>
          <a:lstStyle>
            <a:lvl1pPr>
              <a:defRPr/>
            </a:lvl1pPr>
          </a:lstStyle>
          <a:p>
            <a:pPr>
              <a:defRPr/>
            </a:pPr>
            <a:fld id="{F5057F18-D54C-477B-BCDF-B9171D4CA988}" type="slidenum">
              <a:rPr lang="zh-CN" altLang="en-US"/>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3"/>
          <p:cNvSpPr>
            <a:spLocks noGrp="1"/>
          </p:cNvSpPr>
          <p:nvPr>
            <p:ph type="dt" sz="half" idx="10"/>
          </p:nvPr>
        </p:nvSpPr>
        <p:spPr/>
        <p:txBody>
          <a:bodyPr/>
          <a:lstStyle>
            <a:lvl1pPr>
              <a:defRPr/>
            </a:lvl1pPr>
          </a:lstStyle>
          <a:p>
            <a:pPr>
              <a:defRPr/>
            </a:pPr>
            <a:fld id="{893D8A86-769A-4D54-9DB4-A0B888FCEB90}" type="datetimeFigureOut">
              <a:rPr lang="zh-CN" altLang="en-US"/>
            </a:fld>
            <a:endParaRPr lang="zh-CN" altLang="en-US"/>
          </a:p>
        </p:txBody>
      </p:sp>
      <p:sp>
        <p:nvSpPr>
          <p:cNvPr id="3" name="页脚占位符 4"/>
          <p:cNvSpPr>
            <a:spLocks noGrp="1"/>
          </p:cNvSpPr>
          <p:nvPr>
            <p:ph type="ftr" sz="quarter" idx="11"/>
          </p:nvPr>
        </p:nvSpPr>
        <p:spPr/>
        <p:txBody>
          <a:bodyPr/>
          <a:lstStyle>
            <a:lvl1pPr>
              <a:defRPr/>
            </a:lvl1pPr>
          </a:lstStyle>
          <a:p>
            <a:pPr>
              <a:defRPr/>
            </a:pPr>
            <a:endParaRPr lang="zh-CN" altLang="en-US"/>
          </a:p>
        </p:txBody>
      </p:sp>
      <p:sp>
        <p:nvSpPr>
          <p:cNvPr id="4" name="灯片编号占位符 5"/>
          <p:cNvSpPr>
            <a:spLocks noGrp="1"/>
          </p:cNvSpPr>
          <p:nvPr>
            <p:ph type="sldNum" sz="quarter" idx="12"/>
          </p:nvPr>
        </p:nvSpPr>
        <p:spPr/>
        <p:txBody>
          <a:bodyPr/>
          <a:lstStyle>
            <a:lvl1pPr>
              <a:defRPr/>
            </a:lvl1pPr>
          </a:lstStyle>
          <a:p>
            <a:pPr>
              <a:defRPr/>
            </a:pPr>
            <a:fld id="{63877770-AB48-4069-B6D6-61158748732C}" type="slidenum">
              <a:rPr lang="zh-CN" altLang="en-US"/>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1041469" y="712800"/>
            <a:ext cx="5165689" cy="2494800"/>
          </a:xfrm>
        </p:spPr>
        <p:txBody>
          <a:bodyPr anchor="b"/>
          <a:lstStyle>
            <a:lvl1pPr>
              <a:defRPr sz="4990"/>
            </a:lvl1pPr>
          </a:lstStyle>
          <a:p>
            <a:r>
              <a:rPr lang="zh-CN" altLang="en-US" smtClean="0"/>
              <a:t>单击此处编辑母版标题样式</a:t>
            </a:r>
            <a:endParaRPr lang="zh-CN" altLang="en-US"/>
          </a:p>
        </p:txBody>
      </p:sp>
      <p:sp>
        <p:nvSpPr>
          <p:cNvPr id="3" name="图片占位符 2"/>
          <p:cNvSpPr>
            <a:spLocks noGrp="1"/>
          </p:cNvSpPr>
          <p:nvPr>
            <p:ph type="pic" idx="1"/>
          </p:nvPr>
        </p:nvSpPr>
        <p:spPr>
          <a:xfrm>
            <a:off x="6427969" y="712802"/>
            <a:ext cx="7654500" cy="8424900"/>
          </a:xfrm>
        </p:spPr>
        <p:txBody>
          <a:bodyPr rtlCol="0">
            <a:normAutofit/>
          </a:bodyPr>
          <a:lstStyle>
            <a:lvl1pPr marL="0" indent="0">
              <a:buNone/>
              <a:defRPr sz="4990"/>
            </a:lvl1pPr>
            <a:lvl2pPr marL="713105" indent="0">
              <a:buNone/>
              <a:defRPr sz="4365"/>
            </a:lvl2pPr>
            <a:lvl3pPr marL="1425575" indent="0">
              <a:buNone/>
              <a:defRPr sz="3740"/>
            </a:lvl3pPr>
            <a:lvl4pPr marL="2138680" indent="0">
              <a:buNone/>
              <a:defRPr sz="3120"/>
            </a:lvl4pPr>
            <a:lvl5pPr marL="2851150" indent="0">
              <a:buNone/>
              <a:defRPr sz="3120"/>
            </a:lvl5pPr>
            <a:lvl6pPr marL="3564255" indent="0">
              <a:buNone/>
              <a:defRPr sz="3120"/>
            </a:lvl6pPr>
            <a:lvl7pPr marL="4276725" indent="0">
              <a:buNone/>
              <a:defRPr sz="3120"/>
            </a:lvl7pPr>
            <a:lvl8pPr marL="4989830" indent="0">
              <a:buNone/>
              <a:defRPr sz="3120"/>
            </a:lvl8pPr>
            <a:lvl9pPr marL="5702300" indent="0">
              <a:buNone/>
              <a:defRPr sz="3120"/>
            </a:lvl9pPr>
          </a:lstStyle>
          <a:p>
            <a:pPr lvl="0"/>
            <a:endParaRPr lang="zh-CN" altLang="en-US" noProof="0"/>
          </a:p>
        </p:txBody>
      </p:sp>
      <p:sp>
        <p:nvSpPr>
          <p:cNvPr id="4" name="文本占位符 3"/>
          <p:cNvSpPr>
            <a:spLocks noGrp="1"/>
          </p:cNvSpPr>
          <p:nvPr>
            <p:ph type="body" sz="half" idx="2"/>
          </p:nvPr>
        </p:nvSpPr>
        <p:spPr>
          <a:xfrm>
            <a:off x="1041469" y="3207600"/>
            <a:ext cx="5165689" cy="5942476"/>
          </a:xfrm>
        </p:spPr>
        <p:txBody>
          <a:bodyPr/>
          <a:lstStyle>
            <a:lvl1pPr marL="0" indent="0">
              <a:buNone/>
              <a:defRPr sz="3120"/>
            </a:lvl1pPr>
            <a:lvl2pPr marL="713105" indent="0">
              <a:buNone/>
              <a:defRPr sz="2805"/>
            </a:lvl2pPr>
            <a:lvl3pPr marL="1425575" indent="0">
              <a:buNone/>
              <a:defRPr sz="2495"/>
            </a:lvl3pPr>
            <a:lvl4pPr marL="2138680" indent="0">
              <a:buNone/>
              <a:defRPr sz="2185"/>
            </a:lvl4pPr>
            <a:lvl5pPr marL="2851150" indent="0">
              <a:buNone/>
              <a:defRPr sz="2185"/>
            </a:lvl5pPr>
            <a:lvl6pPr marL="3564255" indent="0">
              <a:buNone/>
              <a:defRPr sz="2185"/>
            </a:lvl6pPr>
            <a:lvl7pPr marL="4276725" indent="0">
              <a:buNone/>
              <a:defRPr sz="2185"/>
            </a:lvl7pPr>
            <a:lvl8pPr marL="4989830" indent="0">
              <a:buNone/>
              <a:defRPr sz="2185"/>
            </a:lvl8pPr>
            <a:lvl9pPr marL="5702300" indent="0">
              <a:buNone/>
              <a:defRPr sz="2185"/>
            </a:lvl9pPr>
          </a:lstStyle>
          <a:p>
            <a:pPr lvl="0"/>
            <a:r>
              <a:rPr lang="zh-CN" altLang="en-US" smtClean="0"/>
              <a:t>单击此处编辑母版文本样式</a:t>
            </a:r>
            <a:endParaRPr lang="zh-CN" altLang="en-US" smtClean="0"/>
          </a:p>
        </p:txBody>
      </p:sp>
      <p:sp>
        <p:nvSpPr>
          <p:cNvPr id="5" name="日期占位符 3"/>
          <p:cNvSpPr>
            <a:spLocks noGrp="1"/>
          </p:cNvSpPr>
          <p:nvPr>
            <p:ph type="dt" sz="half" idx="10"/>
          </p:nvPr>
        </p:nvSpPr>
        <p:spPr/>
        <p:txBody>
          <a:bodyPr/>
          <a:lstStyle>
            <a:lvl1pPr>
              <a:defRPr/>
            </a:lvl1pPr>
          </a:lstStyle>
          <a:p>
            <a:pPr>
              <a:defRPr/>
            </a:pPr>
            <a:fld id="{09FDD3B3-D3E0-44DA-9E68-57C4D4A69E52}" type="datetimeFigureOut">
              <a:rPr lang="zh-CN" altLang="en-US"/>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5"/>
          <p:cNvSpPr>
            <a:spLocks noGrp="1"/>
          </p:cNvSpPr>
          <p:nvPr>
            <p:ph type="sldNum" sz="quarter" idx="12"/>
          </p:nvPr>
        </p:nvSpPr>
        <p:spPr/>
        <p:txBody>
          <a:bodyPr/>
          <a:lstStyle>
            <a:lvl1pPr>
              <a:defRPr/>
            </a:lvl1pPr>
          </a:lstStyle>
          <a:p>
            <a:pPr>
              <a:defRPr/>
            </a:pPr>
            <a:fld id="{DB09E627-23A1-4E3B-BDA1-A5D7E16236F5}" type="slidenum">
              <a:rPr lang="zh-CN" altLang="en-US"/>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版">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10820250" y="569250"/>
            <a:ext cx="3260250" cy="9060976"/>
          </a:xfrm>
        </p:spPr>
        <p:txBody>
          <a:bodyPr vert="eaVert"/>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a:xfrm>
            <a:off x="1039500" y="569250"/>
            <a:ext cx="9591750" cy="9060976"/>
          </a:xfrm>
        </p:spPr>
        <p:txBody>
          <a:bodyPr vert="eaVert"/>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nvPr>
        </p:nvSpPr>
        <p:spPr/>
        <p:txBody>
          <a:bodyPr/>
          <a:lstStyle>
            <a:lvl1pPr>
              <a:defRPr/>
            </a:lvl1pPr>
          </a:lstStyle>
          <a:p>
            <a:pPr>
              <a:defRPr/>
            </a:pPr>
            <a:fld id="{230245D4-F7D9-4862-8DC1-01A064274BA9}" type="datetimeFigureOut">
              <a:rPr lang="zh-CN" altLang="en-US"/>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51AF960A-3F4F-4C4F-B9AC-D0E1DB95A3B5}" type="slidenum">
              <a:rPr lang="zh-CN" altLang="en-US"/>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1" Type="http://schemas.openxmlformats.org/officeDocument/2006/relationships/theme" Target="../theme/theme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标题占位符 1"/>
          <p:cNvSpPr>
            <a:spLocks noGrp="1"/>
          </p:cNvSpPr>
          <p:nvPr>
            <p:ph type="title"/>
          </p:nvPr>
        </p:nvSpPr>
        <p:spPr bwMode="auto">
          <a:xfrm>
            <a:off x="1039813" y="569913"/>
            <a:ext cx="13041312" cy="2065337"/>
          </a:xfrm>
          <a:prstGeom prst="rect">
            <a:avLst/>
          </a:prstGeom>
          <a:noFill/>
          <a:ln w="9525">
            <a:noFill/>
            <a:miter lim="800000"/>
          </a:ln>
        </p:spPr>
        <p:txBody>
          <a:bodyPr vert="horz" wrap="square" lIns="91440" tIns="45720" rIns="91440" bIns="45720" numCol="1" anchor="ctr" anchorCtr="0" compatLnSpc="1"/>
          <a:lstStyle/>
          <a:p>
            <a:pPr lvl="0"/>
            <a:r>
              <a:rPr lang="zh-CN" altLang="en-US" smtClean="0"/>
              <a:t>单击此处编辑母版标题样式</a:t>
            </a:r>
            <a:endParaRPr lang="zh-CN" altLang="en-US" smtClean="0"/>
          </a:p>
        </p:txBody>
      </p:sp>
      <p:sp>
        <p:nvSpPr>
          <p:cNvPr id="1027" name="文本占位符 2"/>
          <p:cNvSpPr>
            <a:spLocks noGrp="1"/>
          </p:cNvSpPr>
          <p:nvPr>
            <p:ph type="body" idx="1"/>
          </p:nvPr>
        </p:nvSpPr>
        <p:spPr bwMode="auto">
          <a:xfrm>
            <a:off x="1039813" y="2846388"/>
            <a:ext cx="13041312" cy="6783387"/>
          </a:xfrm>
          <a:prstGeom prst="rect">
            <a:avLst/>
          </a:prstGeom>
          <a:noFill/>
          <a:ln w="9525">
            <a:noFill/>
            <a:miter lim="800000"/>
          </a:ln>
        </p:spPr>
        <p:txBody>
          <a:bodyPr vert="horz" wrap="square" lIns="91440" tIns="45720" rIns="91440" bIns="45720" numCol="1" anchor="t" anchorCtr="0" compatLnSpc="1"/>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smtClean="0"/>
          </a:p>
        </p:txBody>
      </p:sp>
      <p:sp>
        <p:nvSpPr>
          <p:cNvPr id="4" name="日期占位符 3"/>
          <p:cNvSpPr>
            <a:spLocks noGrp="1"/>
          </p:cNvSpPr>
          <p:nvPr>
            <p:ph type="dt" sz="half" idx="2"/>
          </p:nvPr>
        </p:nvSpPr>
        <p:spPr>
          <a:xfrm>
            <a:off x="1039813" y="9909175"/>
            <a:ext cx="3402012" cy="569913"/>
          </a:xfrm>
          <a:prstGeom prst="rect">
            <a:avLst/>
          </a:prstGeom>
        </p:spPr>
        <p:txBody>
          <a:bodyPr vert="horz" lIns="91440" tIns="45720" rIns="91440" bIns="45720" rtlCol="0" anchor="ctr"/>
          <a:lstStyle>
            <a:lvl1pPr algn="l" fontAlgn="auto">
              <a:spcBef>
                <a:spcPts val="0"/>
              </a:spcBef>
              <a:spcAft>
                <a:spcPts val="0"/>
              </a:spcAft>
              <a:defRPr sz="1870">
                <a:solidFill>
                  <a:schemeClr val="tx1">
                    <a:tint val="75000"/>
                  </a:schemeClr>
                </a:solidFill>
                <a:latin typeface="+mn-lt"/>
                <a:ea typeface="+mn-ea"/>
              </a:defRPr>
            </a:lvl1pPr>
          </a:lstStyle>
          <a:p>
            <a:pPr>
              <a:defRPr/>
            </a:pPr>
            <a:fld id="{43B6BA89-EF73-4C53-A7EA-95AD3B9C9DBB}" type="datetimeFigureOut">
              <a:rPr lang="zh-CN" altLang="en-US"/>
            </a:fld>
            <a:endParaRPr lang="zh-CN" altLang="en-US"/>
          </a:p>
        </p:txBody>
      </p:sp>
      <p:sp>
        <p:nvSpPr>
          <p:cNvPr id="5" name="页脚占位符 4"/>
          <p:cNvSpPr>
            <a:spLocks noGrp="1"/>
          </p:cNvSpPr>
          <p:nvPr>
            <p:ph type="ftr" sz="quarter" idx="3"/>
          </p:nvPr>
        </p:nvSpPr>
        <p:spPr>
          <a:xfrm>
            <a:off x="5008563" y="9909175"/>
            <a:ext cx="5102225" cy="569913"/>
          </a:xfrm>
          <a:prstGeom prst="rect">
            <a:avLst/>
          </a:prstGeom>
        </p:spPr>
        <p:txBody>
          <a:bodyPr vert="horz" lIns="91440" tIns="45720" rIns="91440" bIns="45720" rtlCol="0" anchor="ctr"/>
          <a:lstStyle>
            <a:lvl1pPr algn="ctr" fontAlgn="auto">
              <a:spcBef>
                <a:spcPts val="0"/>
              </a:spcBef>
              <a:spcAft>
                <a:spcPts val="0"/>
              </a:spcAft>
              <a:defRPr sz="1870">
                <a:solidFill>
                  <a:schemeClr val="tx1">
                    <a:tint val="75000"/>
                  </a:schemeClr>
                </a:solidFill>
                <a:latin typeface="+mn-lt"/>
                <a:ea typeface="+mn-ea"/>
              </a:defRPr>
            </a:lvl1pPr>
          </a:lstStyle>
          <a:p>
            <a:pPr>
              <a:defRPr/>
            </a:pPr>
            <a:endParaRPr lang="zh-CN" altLang="en-US"/>
          </a:p>
        </p:txBody>
      </p:sp>
      <p:sp>
        <p:nvSpPr>
          <p:cNvPr id="6" name="灯片编号占位符 5"/>
          <p:cNvSpPr>
            <a:spLocks noGrp="1"/>
          </p:cNvSpPr>
          <p:nvPr>
            <p:ph type="sldNum" sz="quarter" idx="4"/>
          </p:nvPr>
        </p:nvSpPr>
        <p:spPr>
          <a:xfrm>
            <a:off x="10679113" y="9909175"/>
            <a:ext cx="3402012" cy="569913"/>
          </a:xfrm>
          <a:prstGeom prst="rect">
            <a:avLst/>
          </a:prstGeom>
        </p:spPr>
        <p:txBody>
          <a:bodyPr vert="horz" lIns="91440" tIns="45720" rIns="91440" bIns="45720" rtlCol="0" anchor="ctr"/>
          <a:lstStyle>
            <a:lvl1pPr algn="r" fontAlgn="auto">
              <a:spcBef>
                <a:spcPts val="0"/>
              </a:spcBef>
              <a:spcAft>
                <a:spcPts val="0"/>
              </a:spcAft>
              <a:defRPr sz="1870">
                <a:solidFill>
                  <a:schemeClr val="tx1">
                    <a:tint val="75000"/>
                  </a:schemeClr>
                </a:solidFill>
                <a:latin typeface="+mn-lt"/>
                <a:ea typeface="+mn-ea"/>
              </a:defRPr>
            </a:lvl1pPr>
          </a:lstStyle>
          <a:p>
            <a:pPr>
              <a:defRPr/>
            </a:pPr>
            <a:fld id="{BD0F7820-30CE-421C-887A-4D5ABAB35D04}" type="slidenum">
              <a:rPr lang="zh-CN" altLang="en-US"/>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txStyles>
    <p:titleStyle>
      <a:lvl1pPr algn="l" defTabSz="1425575" rtl="0" eaLnBrk="0" fontAlgn="base" hangingPunct="0">
        <a:lnSpc>
          <a:spcPct val="90000"/>
        </a:lnSpc>
        <a:spcBef>
          <a:spcPct val="0"/>
        </a:spcBef>
        <a:spcAft>
          <a:spcPct val="0"/>
        </a:spcAft>
        <a:defRPr sz="6800" kern="1200">
          <a:solidFill>
            <a:schemeClr val="tx1"/>
          </a:solidFill>
          <a:latin typeface="+mj-lt"/>
          <a:ea typeface="+mj-ea"/>
          <a:cs typeface="+mj-cs"/>
        </a:defRPr>
      </a:lvl1pPr>
      <a:lvl2pPr algn="l" defTabSz="1425575" rtl="0" eaLnBrk="0" fontAlgn="base" hangingPunct="0">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2pPr>
      <a:lvl3pPr algn="l" defTabSz="1425575" rtl="0" eaLnBrk="0" fontAlgn="base" hangingPunct="0">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3pPr>
      <a:lvl4pPr algn="l" defTabSz="1425575" rtl="0" eaLnBrk="0" fontAlgn="base" hangingPunct="0">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4pPr>
      <a:lvl5pPr algn="l" defTabSz="1425575" rtl="0" eaLnBrk="0" fontAlgn="base" hangingPunct="0">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5pPr>
      <a:lvl6pPr marL="457200"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6pPr>
      <a:lvl7pPr marL="914400"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7pPr>
      <a:lvl8pPr marL="1371600"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8pPr>
      <a:lvl9pPr marL="1828800"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9pPr>
    </p:titleStyle>
    <p:bodyStyle>
      <a:lvl1pPr marL="355600" indent="-355600" algn="l" defTabSz="1425575" rtl="0" eaLnBrk="0" fontAlgn="base" hangingPunct="0">
        <a:lnSpc>
          <a:spcPct val="90000"/>
        </a:lnSpc>
        <a:spcBef>
          <a:spcPts val="1565"/>
        </a:spcBef>
        <a:spcAft>
          <a:spcPct val="0"/>
        </a:spcAft>
        <a:buFont typeface="Arial" panose="020B0604020202020204" pitchFamily="34" charset="0"/>
        <a:buChar char="•"/>
        <a:defRPr sz="4300" kern="1200">
          <a:solidFill>
            <a:schemeClr val="tx1"/>
          </a:solidFill>
          <a:latin typeface="+mn-lt"/>
          <a:ea typeface="+mn-ea"/>
          <a:cs typeface="+mn-cs"/>
        </a:defRPr>
      </a:lvl1pPr>
      <a:lvl2pPr marL="1068705" indent="-355600" algn="l" defTabSz="1425575" rtl="0" eaLnBrk="0" fontAlgn="base" hangingPunct="0">
        <a:lnSpc>
          <a:spcPct val="90000"/>
        </a:lnSpc>
        <a:spcBef>
          <a:spcPts val="775"/>
        </a:spcBef>
        <a:spcAft>
          <a:spcPct val="0"/>
        </a:spcAft>
        <a:buFont typeface="Arial" panose="020B0604020202020204" pitchFamily="34" charset="0"/>
        <a:buChar char="•"/>
        <a:defRPr sz="3700" kern="1200">
          <a:solidFill>
            <a:schemeClr val="tx1"/>
          </a:solidFill>
          <a:latin typeface="+mn-lt"/>
          <a:ea typeface="+mn-ea"/>
          <a:cs typeface="+mn-cs"/>
        </a:defRPr>
      </a:lvl2pPr>
      <a:lvl3pPr marL="1781175" indent="-355600" algn="l" defTabSz="1425575" rtl="0" eaLnBrk="0" fontAlgn="base" hangingPunct="0">
        <a:lnSpc>
          <a:spcPct val="90000"/>
        </a:lnSpc>
        <a:spcBef>
          <a:spcPts val="775"/>
        </a:spcBef>
        <a:spcAft>
          <a:spcPct val="0"/>
        </a:spcAft>
        <a:buFont typeface="Arial" panose="020B0604020202020204" pitchFamily="34" charset="0"/>
        <a:buChar char="•"/>
        <a:defRPr sz="3100" kern="1200">
          <a:solidFill>
            <a:schemeClr val="tx1"/>
          </a:solidFill>
          <a:latin typeface="+mn-lt"/>
          <a:ea typeface="+mn-ea"/>
          <a:cs typeface="+mn-cs"/>
        </a:defRPr>
      </a:lvl3pPr>
      <a:lvl4pPr marL="2494280" indent="-355600" algn="l" defTabSz="1425575" rtl="0" eaLnBrk="0" fontAlgn="base" hangingPunct="0">
        <a:lnSpc>
          <a:spcPct val="90000"/>
        </a:lnSpc>
        <a:spcBef>
          <a:spcPts val="775"/>
        </a:spcBef>
        <a:spcAft>
          <a:spcPct val="0"/>
        </a:spcAft>
        <a:buFont typeface="Arial" panose="020B0604020202020204" pitchFamily="34" charset="0"/>
        <a:buChar char="•"/>
        <a:defRPr sz="2800" kern="1200">
          <a:solidFill>
            <a:schemeClr val="tx1"/>
          </a:solidFill>
          <a:latin typeface="+mn-lt"/>
          <a:ea typeface="+mn-ea"/>
          <a:cs typeface="+mn-cs"/>
        </a:defRPr>
      </a:lvl4pPr>
      <a:lvl5pPr marL="3206750" indent="-355600" algn="l" defTabSz="1425575" rtl="0" eaLnBrk="0" fontAlgn="base" hangingPunct="0">
        <a:lnSpc>
          <a:spcPct val="90000"/>
        </a:lnSpc>
        <a:spcBef>
          <a:spcPts val="775"/>
        </a:spcBef>
        <a:spcAft>
          <a:spcPct val="0"/>
        </a:spcAft>
        <a:buFont typeface="Arial" panose="020B0604020202020204" pitchFamily="34" charset="0"/>
        <a:buChar char="•"/>
        <a:defRPr sz="2800" kern="1200">
          <a:solidFill>
            <a:schemeClr val="tx1"/>
          </a:solidFill>
          <a:latin typeface="+mn-lt"/>
          <a:ea typeface="+mn-ea"/>
          <a:cs typeface="+mn-cs"/>
        </a:defRPr>
      </a:lvl5pPr>
      <a:lvl6pPr marL="3920490"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6pPr>
      <a:lvl7pPr marL="4632960"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7pPr>
      <a:lvl8pPr marL="5346065"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8pPr>
      <a:lvl9pPr marL="6058535"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9pPr>
    </p:bodyStyle>
    <p:otherStyle>
      <a:defPPr>
        <a:defRPr lang="zh-CN"/>
      </a:defPPr>
      <a:lvl1pPr marL="0" algn="l" defTabSz="1425575" rtl="0" eaLnBrk="1" latinLnBrk="0" hangingPunct="1">
        <a:defRPr sz="2805" kern="1200">
          <a:solidFill>
            <a:schemeClr val="tx1"/>
          </a:solidFill>
          <a:latin typeface="+mn-lt"/>
          <a:ea typeface="+mn-ea"/>
          <a:cs typeface="+mn-cs"/>
        </a:defRPr>
      </a:lvl1pPr>
      <a:lvl2pPr marL="713105" algn="l" defTabSz="1425575" rtl="0" eaLnBrk="1" latinLnBrk="0" hangingPunct="1">
        <a:defRPr sz="2805" kern="1200">
          <a:solidFill>
            <a:schemeClr val="tx1"/>
          </a:solidFill>
          <a:latin typeface="+mn-lt"/>
          <a:ea typeface="+mn-ea"/>
          <a:cs typeface="+mn-cs"/>
        </a:defRPr>
      </a:lvl2pPr>
      <a:lvl3pPr marL="1425575" algn="l" defTabSz="1425575" rtl="0" eaLnBrk="1" latinLnBrk="0" hangingPunct="1">
        <a:defRPr sz="2805" kern="1200">
          <a:solidFill>
            <a:schemeClr val="tx1"/>
          </a:solidFill>
          <a:latin typeface="+mn-lt"/>
          <a:ea typeface="+mn-ea"/>
          <a:cs typeface="+mn-cs"/>
        </a:defRPr>
      </a:lvl3pPr>
      <a:lvl4pPr marL="2138680" algn="l" defTabSz="1425575" rtl="0" eaLnBrk="1" latinLnBrk="0" hangingPunct="1">
        <a:defRPr sz="2805" kern="1200">
          <a:solidFill>
            <a:schemeClr val="tx1"/>
          </a:solidFill>
          <a:latin typeface="+mn-lt"/>
          <a:ea typeface="+mn-ea"/>
          <a:cs typeface="+mn-cs"/>
        </a:defRPr>
      </a:lvl4pPr>
      <a:lvl5pPr marL="2851150" algn="l" defTabSz="1425575" rtl="0" eaLnBrk="1" latinLnBrk="0" hangingPunct="1">
        <a:defRPr sz="2805" kern="1200">
          <a:solidFill>
            <a:schemeClr val="tx1"/>
          </a:solidFill>
          <a:latin typeface="+mn-lt"/>
          <a:ea typeface="+mn-ea"/>
          <a:cs typeface="+mn-cs"/>
        </a:defRPr>
      </a:lvl5pPr>
      <a:lvl6pPr marL="3564255" algn="l" defTabSz="1425575" rtl="0" eaLnBrk="1" latinLnBrk="0" hangingPunct="1">
        <a:defRPr sz="2805" kern="1200">
          <a:solidFill>
            <a:schemeClr val="tx1"/>
          </a:solidFill>
          <a:latin typeface="+mn-lt"/>
          <a:ea typeface="+mn-ea"/>
          <a:cs typeface="+mn-cs"/>
        </a:defRPr>
      </a:lvl6pPr>
      <a:lvl7pPr marL="4276725" algn="l" defTabSz="1425575" rtl="0" eaLnBrk="1" latinLnBrk="0" hangingPunct="1">
        <a:defRPr sz="2805" kern="1200">
          <a:solidFill>
            <a:schemeClr val="tx1"/>
          </a:solidFill>
          <a:latin typeface="+mn-lt"/>
          <a:ea typeface="+mn-ea"/>
          <a:cs typeface="+mn-cs"/>
        </a:defRPr>
      </a:lvl7pPr>
      <a:lvl8pPr marL="4989830" algn="l" defTabSz="1425575" rtl="0" eaLnBrk="1" latinLnBrk="0" hangingPunct="1">
        <a:defRPr sz="2805" kern="1200">
          <a:solidFill>
            <a:schemeClr val="tx1"/>
          </a:solidFill>
          <a:latin typeface="+mn-lt"/>
          <a:ea typeface="+mn-ea"/>
          <a:cs typeface="+mn-cs"/>
        </a:defRPr>
      </a:lvl8pPr>
      <a:lvl9pPr marL="5702300" algn="l" defTabSz="1425575" rtl="0" eaLnBrk="1" latinLnBrk="0" hangingPunct="1">
        <a:defRPr sz="2805"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1" name="矩形 120"/>
          <p:cNvSpPr/>
          <p:nvPr/>
        </p:nvSpPr>
        <p:spPr>
          <a:xfrm>
            <a:off x="917575" y="5186363"/>
            <a:ext cx="9551988" cy="3529012"/>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6" name="标题 15"/>
          <p:cNvSpPr>
            <a:spLocks noGrp="1"/>
          </p:cNvSpPr>
          <p:nvPr>
            <p:ph type="title"/>
          </p:nvPr>
        </p:nvSpPr>
        <p:spPr>
          <a:xfrm>
            <a:off x="4333875" y="317500"/>
            <a:ext cx="6010275" cy="590550"/>
          </a:xfrm>
        </p:spPr>
        <p:txBody>
          <a:bodyPr rtlCol="0">
            <a:normAutofit/>
          </a:bodyPr>
          <a:lstStyle/>
          <a:p>
            <a:pPr eaLnBrk="1" fontAlgn="auto" hangingPunct="1">
              <a:spcAft>
                <a:spcPts val="0"/>
              </a:spcAft>
              <a:defRPr/>
            </a:pPr>
            <a:r>
              <a:rPr sz="2400" b="1">
                <a:solidFill>
                  <a:schemeClr val="accent1">
                    <a:lumMod val="50000"/>
                  </a:schemeClr>
                </a:solidFill>
                <a:latin typeface="微软雅黑" panose="020B0503020204020204" charset="-122"/>
                <a:ea typeface="微软雅黑" panose="020B0503020204020204" charset="-122"/>
              </a:rPr>
              <a:t>安全生产许可证申报材料核定工作流程图</a:t>
            </a:r>
            <a:endParaRPr sz="2400" b="1">
              <a:solidFill>
                <a:schemeClr val="accent1">
                  <a:lumMod val="50000"/>
                </a:schemeClr>
              </a:solidFill>
              <a:latin typeface="微软雅黑" panose="020B0503020204020204" charset="-122"/>
              <a:ea typeface="微软雅黑" panose="020B0503020204020204" charset="-122"/>
            </a:endParaRPr>
          </a:p>
        </p:txBody>
      </p:sp>
      <p:grpSp>
        <p:nvGrpSpPr>
          <p:cNvPr id="12291" name="组合 16"/>
          <p:cNvGrpSpPr/>
          <p:nvPr/>
        </p:nvGrpSpPr>
        <p:grpSpPr bwMode="auto">
          <a:xfrm>
            <a:off x="790575" y="1254125"/>
            <a:ext cx="3743325" cy="119063"/>
            <a:chOff x="12198" y="2119"/>
            <a:chExt cx="9353" cy="730"/>
          </a:xfrm>
        </p:grpSpPr>
        <p:cxnSp>
          <p:nvCxnSpPr>
            <p:cNvPr id="18" name="直接连接符 17"/>
            <p:cNvCxnSpPr/>
            <p:nvPr/>
          </p:nvCxnSpPr>
          <p:spPr>
            <a:xfrm>
              <a:off x="12198" y="2158"/>
              <a:ext cx="9353" cy="0"/>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52" name="直接连接符 51"/>
            <p:cNvCxnSpPr/>
            <p:nvPr/>
          </p:nvCxnSpPr>
          <p:spPr>
            <a:xfrm>
              <a:off x="21543" y="2148"/>
              <a:ext cx="8" cy="701"/>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55" name="直接连接符 54"/>
            <p:cNvCxnSpPr/>
            <p:nvPr/>
          </p:nvCxnSpPr>
          <p:spPr>
            <a:xfrm>
              <a:off x="12198" y="2119"/>
              <a:ext cx="8" cy="701"/>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grpSp>
      <p:grpSp>
        <p:nvGrpSpPr>
          <p:cNvPr id="12292" name="组合 69"/>
          <p:cNvGrpSpPr/>
          <p:nvPr/>
        </p:nvGrpSpPr>
        <p:grpSpPr bwMode="auto">
          <a:xfrm>
            <a:off x="10469563" y="1254125"/>
            <a:ext cx="3743325" cy="119063"/>
            <a:chOff x="12198" y="2119"/>
            <a:chExt cx="9353" cy="730"/>
          </a:xfrm>
        </p:grpSpPr>
        <p:cxnSp>
          <p:nvCxnSpPr>
            <p:cNvPr id="75" name="直接连接符 74"/>
            <p:cNvCxnSpPr/>
            <p:nvPr/>
          </p:nvCxnSpPr>
          <p:spPr>
            <a:xfrm>
              <a:off x="12198" y="2158"/>
              <a:ext cx="9353" cy="0"/>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83" name="直接连接符 82"/>
            <p:cNvCxnSpPr/>
            <p:nvPr/>
          </p:nvCxnSpPr>
          <p:spPr>
            <a:xfrm>
              <a:off x="21543" y="2148"/>
              <a:ext cx="8" cy="701"/>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86" name="直接连接符 85"/>
            <p:cNvCxnSpPr/>
            <p:nvPr/>
          </p:nvCxnSpPr>
          <p:spPr>
            <a:xfrm>
              <a:off x="12198" y="2119"/>
              <a:ext cx="8" cy="701"/>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grpSp>
      <p:grpSp>
        <p:nvGrpSpPr>
          <p:cNvPr id="12293" name="组合 93"/>
          <p:cNvGrpSpPr/>
          <p:nvPr/>
        </p:nvGrpSpPr>
        <p:grpSpPr bwMode="auto">
          <a:xfrm>
            <a:off x="790575" y="1411288"/>
            <a:ext cx="3749675" cy="468312"/>
            <a:chOff x="1245" y="2223"/>
            <a:chExt cx="5904" cy="737"/>
          </a:xfrm>
        </p:grpSpPr>
        <p:sp>
          <p:nvSpPr>
            <p:cNvPr id="91" name="矩形 90"/>
            <p:cNvSpPr/>
            <p:nvPr/>
          </p:nvSpPr>
          <p:spPr>
            <a:xfrm>
              <a:off x="1245" y="2223"/>
              <a:ext cx="5904" cy="370"/>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92" name="矩形 91"/>
            <p:cNvSpPr/>
            <p:nvPr/>
          </p:nvSpPr>
          <p:spPr>
            <a:xfrm>
              <a:off x="1245" y="2593"/>
              <a:ext cx="5904" cy="367"/>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grpSp>
        <p:nvGrpSpPr>
          <p:cNvPr id="12294" name="组合 97"/>
          <p:cNvGrpSpPr/>
          <p:nvPr/>
        </p:nvGrpSpPr>
        <p:grpSpPr bwMode="auto">
          <a:xfrm>
            <a:off x="10472738" y="1411288"/>
            <a:ext cx="3749675" cy="468312"/>
            <a:chOff x="1245" y="2223"/>
            <a:chExt cx="5904" cy="737"/>
          </a:xfrm>
        </p:grpSpPr>
        <p:sp>
          <p:nvSpPr>
            <p:cNvPr id="99" name="矩形 98"/>
            <p:cNvSpPr/>
            <p:nvPr/>
          </p:nvSpPr>
          <p:spPr>
            <a:xfrm>
              <a:off x="1245" y="2223"/>
              <a:ext cx="5904" cy="370"/>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00" name="矩形 99"/>
            <p:cNvSpPr/>
            <p:nvPr/>
          </p:nvSpPr>
          <p:spPr>
            <a:xfrm>
              <a:off x="1245" y="2593"/>
              <a:ext cx="5904" cy="367"/>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sp>
        <p:nvSpPr>
          <p:cNvPr id="12295" name="文本框 111"/>
          <p:cNvSpPr txBox="1">
            <a:spLocks noChangeArrowheads="1"/>
          </p:cNvSpPr>
          <p:nvPr/>
        </p:nvSpPr>
        <p:spPr bwMode="auto">
          <a:xfrm>
            <a:off x="1892300" y="1365250"/>
            <a:ext cx="1544638" cy="306388"/>
          </a:xfrm>
          <a:prstGeom prst="rect">
            <a:avLst/>
          </a:prstGeom>
          <a:noFill/>
          <a:ln w="9525">
            <a:noFill/>
            <a:miter lim="800000"/>
          </a:ln>
        </p:spPr>
        <p:txBody>
          <a:bodyPr>
            <a:spAutoFit/>
          </a:bodyPr>
          <a:lstStyle/>
          <a:p>
            <a:pPr algn="ctr"/>
            <a:r>
              <a:rPr lang="zh-CN" altLang="zh-CN" sz="1400" b="1">
                <a:solidFill>
                  <a:schemeClr val="bg1"/>
                </a:solidFill>
                <a:latin typeface="微软雅黑" panose="020B0503020204020204" charset="-122"/>
                <a:ea typeface="微软雅黑" panose="020B0503020204020204" charset="-122"/>
                <a:sym typeface="+mn-ea"/>
              </a:rPr>
              <a:t>申报阶段</a:t>
            </a:r>
            <a:endParaRPr lang="zh-CN" altLang="zh-CN" sz="1400" b="1">
              <a:solidFill>
                <a:schemeClr val="bg1"/>
              </a:solidFill>
              <a:latin typeface="微软雅黑" panose="020B0503020204020204" charset="-122"/>
              <a:ea typeface="微软雅黑" panose="020B0503020204020204" charset="-122"/>
              <a:sym typeface="+mn-ea"/>
            </a:endParaRPr>
          </a:p>
        </p:txBody>
      </p:sp>
      <p:sp>
        <p:nvSpPr>
          <p:cNvPr id="12296" name="文本框 113"/>
          <p:cNvSpPr txBox="1">
            <a:spLocks noChangeArrowheads="1"/>
          </p:cNvSpPr>
          <p:nvPr/>
        </p:nvSpPr>
        <p:spPr bwMode="auto">
          <a:xfrm>
            <a:off x="11591925" y="1366838"/>
            <a:ext cx="1544638" cy="306387"/>
          </a:xfrm>
          <a:prstGeom prst="rect">
            <a:avLst/>
          </a:prstGeom>
          <a:noFill/>
          <a:ln w="9525">
            <a:noFill/>
            <a:miter lim="800000"/>
          </a:ln>
        </p:spPr>
        <p:txBody>
          <a:bodyPr>
            <a:spAutoFit/>
          </a:bodyPr>
          <a:lstStyle/>
          <a:p>
            <a:pPr algn="ctr"/>
            <a:r>
              <a:rPr lang="zh-CN" altLang="en-US" sz="1400" b="1">
                <a:solidFill>
                  <a:schemeClr val="bg1"/>
                </a:solidFill>
                <a:latin typeface="微软雅黑" panose="020B0503020204020204" charset="-122"/>
                <a:ea typeface="微软雅黑" panose="020B0503020204020204" charset="-122"/>
                <a:sym typeface="+mn-ea"/>
              </a:rPr>
              <a:t>上报阶段</a:t>
            </a:r>
            <a:endParaRPr lang="zh-CN" altLang="en-US" sz="1400" b="1">
              <a:solidFill>
                <a:schemeClr val="bg1"/>
              </a:solidFill>
              <a:latin typeface="微软雅黑" panose="020B0503020204020204" charset="-122"/>
              <a:ea typeface="微软雅黑" panose="020B0503020204020204" charset="-122"/>
              <a:sym typeface="+mn-ea"/>
            </a:endParaRPr>
          </a:p>
        </p:txBody>
      </p:sp>
      <p:sp>
        <p:nvSpPr>
          <p:cNvPr id="12297" name="文本框 115"/>
          <p:cNvSpPr txBox="1">
            <a:spLocks noChangeArrowheads="1"/>
          </p:cNvSpPr>
          <p:nvPr/>
        </p:nvSpPr>
        <p:spPr bwMode="auto">
          <a:xfrm>
            <a:off x="1733550" y="1639888"/>
            <a:ext cx="1862138" cy="246062"/>
          </a:xfrm>
          <a:prstGeom prst="rect">
            <a:avLst/>
          </a:prstGeom>
          <a:noFill/>
          <a:ln w="9525">
            <a:noFill/>
            <a:miter lim="800000"/>
          </a:ln>
        </p:spPr>
        <p:txBody>
          <a:bodyPr>
            <a:spAutoFit/>
          </a:bodyPr>
          <a:lstStyle/>
          <a:p>
            <a:pPr algn="ctr"/>
            <a:r>
              <a:rPr lang="zh-CN" altLang="en-US" sz="1000" b="1">
                <a:solidFill>
                  <a:schemeClr val="bg1"/>
                </a:solidFill>
                <a:latin typeface="微软雅黑" panose="020B0503020204020204" charset="-122"/>
                <a:ea typeface="微软雅黑" panose="020B0503020204020204" charset="-122"/>
              </a:rPr>
              <a:t>时限</a:t>
            </a:r>
            <a:endParaRPr lang="zh-CN" altLang="en-US" sz="1000" b="1">
              <a:solidFill>
                <a:schemeClr val="bg1"/>
              </a:solidFill>
              <a:latin typeface="微软雅黑" panose="020B0503020204020204" charset="-122"/>
              <a:ea typeface="微软雅黑" panose="020B0503020204020204" charset="-122"/>
            </a:endParaRPr>
          </a:p>
        </p:txBody>
      </p:sp>
      <p:grpSp>
        <p:nvGrpSpPr>
          <p:cNvPr id="12298" name="组合 1"/>
          <p:cNvGrpSpPr/>
          <p:nvPr/>
        </p:nvGrpSpPr>
        <p:grpSpPr bwMode="auto">
          <a:xfrm>
            <a:off x="5051425" y="1270000"/>
            <a:ext cx="5014913" cy="638175"/>
            <a:chOff x="8951" y="1975"/>
            <a:chExt cx="5905" cy="1004"/>
          </a:xfrm>
        </p:grpSpPr>
        <p:grpSp>
          <p:nvGrpSpPr>
            <p:cNvPr id="12340" name="组合 62"/>
            <p:cNvGrpSpPr/>
            <p:nvPr/>
          </p:nvGrpSpPr>
          <p:grpSpPr bwMode="auto">
            <a:xfrm>
              <a:off x="8956" y="1975"/>
              <a:ext cx="5895" cy="188"/>
              <a:chOff x="12198" y="2119"/>
              <a:chExt cx="9353" cy="730"/>
            </a:xfrm>
          </p:grpSpPr>
          <p:cxnSp>
            <p:nvCxnSpPr>
              <p:cNvPr id="67" name="直接连接符 66"/>
              <p:cNvCxnSpPr/>
              <p:nvPr/>
            </p:nvCxnSpPr>
            <p:spPr>
              <a:xfrm>
                <a:off x="12199" y="2158"/>
                <a:ext cx="9351" cy="0"/>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68" name="直接连接符 67"/>
              <p:cNvCxnSpPr/>
              <p:nvPr/>
            </p:nvCxnSpPr>
            <p:spPr>
              <a:xfrm>
                <a:off x="21541" y="2148"/>
                <a:ext cx="9" cy="698"/>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69" name="直接连接符 68"/>
              <p:cNvCxnSpPr/>
              <p:nvPr/>
            </p:nvCxnSpPr>
            <p:spPr>
              <a:xfrm>
                <a:off x="12199" y="2119"/>
                <a:ext cx="9" cy="698"/>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grpSp>
        <p:grpSp>
          <p:nvGrpSpPr>
            <p:cNvPr id="12341" name="组合 94"/>
            <p:cNvGrpSpPr/>
            <p:nvPr/>
          </p:nvGrpSpPr>
          <p:grpSpPr bwMode="auto">
            <a:xfrm>
              <a:off x="8951" y="2223"/>
              <a:ext cx="5905" cy="737"/>
              <a:chOff x="1245" y="2223"/>
              <a:chExt cx="5904" cy="737"/>
            </a:xfrm>
          </p:grpSpPr>
          <p:sp>
            <p:nvSpPr>
              <p:cNvPr id="96" name="矩形 95"/>
              <p:cNvSpPr/>
              <p:nvPr/>
            </p:nvSpPr>
            <p:spPr>
              <a:xfrm>
                <a:off x="1245" y="2222"/>
                <a:ext cx="5904" cy="370"/>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97" name="矩形 96"/>
              <p:cNvSpPr/>
              <p:nvPr/>
            </p:nvSpPr>
            <p:spPr>
              <a:xfrm>
                <a:off x="1245" y="2592"/>
                <a:ext cx="5904" cy="367"/>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sp>
          <p:nvSpPr>
            <p:cNvPr id="12342" name="文本框 112"/>
            <p:cNvSpPr txBox="1">
              <a:spLocks noChangeArrowheads="1"/>
            </p:cNvSpPr>
            <p:nvPr/>
          </p:nvSpPr>
          <p:spPr bwMode="auto">
            <a:xfrm>
              <a:off x="10686" y="2168"/>
              <a:ext cx="2435" cy="483"/>
            </a:xfrm>
            <a:prstGeom prst="rect">
              <a:avLst/>
            </a:prstGeom>
            <a:noFill/>
            <a:ln w="9525">
              <a:noFill/>
              <a:miter lim="800000"/>
            </a:ln>
          </p:spPr>
          <p:txBody>
            <a:bodyPr>
              <a:spAutoFit/>
            </a:bodyPr>
            <a:lstStyle/>
            <a:p>
              <a:pPr algn="ctr"/>
              <a:r>
                <a:rPr lang="zh-CN" altLang="en-US" sz="1400" b="1">
                  <a:solidFill>
                    <a:schemeClr val="bg1"/>
                  </a:solidFill>
                  <a:latin typeface="微软雅黑" panose="020B0503020204020204" charset="-122"/>
                  <a:ea typeface="微软雅黑" panose="020B0503020204020204" charset="-122"/>
                  <a:sym typeface="+mn-ea"/>
                </a:rPr>
                <a:t>材料核定阶段</a:t>
              </a:r>
              <a:endParaRPr lang="zh-CN" altLang="en-US" sz="1400" b="1">
                <a:solidFill>
                  <a:schemeClr val="bg1"/>
                </a:solidFill>
                <a:latin typeface="微软雅黑" panose="020B0503020204020204" charset="-122"/>
                <a:ea typeface="微软雅黑" panose="020B0503020204020204" charset="-122"/>
                <a:sym typeface="+mn-ea"/>
              </a:endParaRPr>
            </a:p>
          </p:txBody>
        </p:sp>
        <p:sp>
          <p:nvSpPr>
            <p:cNvPr id="12343" name="文本框 116"/>
            <p:cNvSpPr txBox="1">
              <a:spLocks noChangeArrowheads="1"/>
            </p:cNvSpPr>
            <p:nvPr/>
          </p:nvSpPr>
          <p:spPr bwMode="auto">
            <a:xfrm>
              <a:off x="10438" y="2593"/>
              <a:ext cx="2930" cy="386"/>
            </a:xfrm>
            <a:prstGeom prst="rect">
              <a:avLst/>
            </a:prstGeom>
            <a:noFill/>
            <a:ln w="9525">
              <a:noFill/>
              <a:miter lim="800000"/>
            </a:ln>
          </p:spPr>
          <p:txBody>
            <a:bodyPr>
              <a:spAutoFit/>
            </a:bodyPr>
            <a:lstStyle/>
            <a:p>
              <a:pPr algn="ctr"/>
              <a:r>
                <a:rPr lang="zh-CN" altLang="en-US" sz="1000" b="1">
                  <a:solidFill>
                    <a:schemeClr val="bg1"/>
                  </a:solidFill>
                  <a:latin typeface="微软雅黑" panose="020B0503020204020204" charset="-122"/>
                  <a:ea typeface="微软雅黑" panose="020B0503020204020204" charset="-122"/>
                  <a:sym typeface="+mn-ea"/>
                </a:rPr>
                <a:t>时限</a:t>
              </a:r>
              <a:endParaRPr lang="zh-CN" altLang="en-US" sz="1000" b="1">
                <a:solidFill>
                  <a:schemeClr val="bg1"/>
                </a:solidFill>
                <a:latin typeface="微软雅黑" panose="020B0503020204020204" charset="-122"/>
                <a:ea typeface="微软雅黑" panose="020B0503020204020204" charset="-122"/>
              </a:endParaRPr>
            </a:p>
          </p:txBody>
        </p:sp>
      </p:grpSp>
      <p:sp>
        <p:nvSpPr>
          <p:cNvPr id="12299" name="文本框 117"/>
          <p:cNvSpPr txBox="1">
            <a:spLocks noChangeArrowheads="1"/>
          </p:cNvSpPr>
          <p:nvPr/>
        </p:nvSpPr>
        <p:spPr bwMode="auto">
          <a:xfrm>
            <a:off x="11433175" y="1646238"/>
            <a:ext cx="1862138" cy="244475"/>
          </a:xfrm>
          <a:prstGeom prst="rect">
            <a:avLst/>
          </a:prstGeom>
          <a:noFill/>
          <a:ln w="9525">
            <a:noFill/>
            <a:miter lim="800000"/>
          </a:ln>
        </p:spPr>
        <p:txBody>
          <a:bodyPr>
            <a:spAutoFit/>
          </a:bodyPr>
          <a:lstStyle/>
          <a:p>
            <a:pPr algn="ctr"/>
            <a:r>
              <a:rPr lang="zh-CN" altLang="en-US" sz="1000" b="1">
                <a:solidFill>
                  <a:schemeClr val="bg1"/>
                </a:solidFill>
                <a:latin typeface="微软雅黑" panose="020B0503020204020204" charset="-122"/>
                <a:ea typeface="微软雅黑" panose="020B0503020204020204" charset="-122"/>
                <a:sym typeface="+mn-ea"/>
              </a:rPr>
              <a:t>时限</a:t>
            </a:r>
            <a:endParaRPr lang="zh-CN" altLang="en-US" sz="1000" b="1">
              <a:solidFill>
                <a:schemeClr val="bg1"/>
              </a:solidFill>
              <a:latin typeface="微软雅黑" panose="020B0503020204020204" charset="-122"/>
              <a:ea typeface="微软雅黑" panose="020B0503020204020204" charset="-122"/>
            </a:endParaRPr>
          </a:p>
        </p:txBody>
      </p:sp>
      <p:sp>
        <p:nvSpPr>
          <p:cNvPr id="179" name="矩形 178"/>
          <p:cNvSpPr/>
          <p:nvPr/>
        </p:nvSpPr>
        <p:spPr>
          <a:xfrm>
            <a:off x="11860213" y="5445125"/>
            <a:ext cx="1536700" cy="1489075"/>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cxnSp>
        <p:nvCxnSpPr>
          <p:cNvPr id="181" name="直接箭头连接符 180"/>
          <p:cNvCxnSpPr/>
          <p:nvPr/>
        </p:nvCxnSpPr>
        <p:spPr>
          <a:xfrm>
            <a:off x="2868613" y="4730750"/>
            <a:ext cx="0" cy="296863"/>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12303" name="文本框 182"/>
          <p:cNvSpPr txBox="1">
            <a:spLocks noChangeArrowheads="1"/>
          </p:cNvSpPr>
          <p:nvPr/>
        </p:nvSpPr>
        <p:spPr bwMode="auto">
          <a:xfrm>
            <a:off x="1093788" y="8859838"/>
            <a:ext cx="3013075" cy="1014730"/>
          </a:xfrm>
          <a:prstGeom prst="rect">
            <a:avLst/>
          </a:prstGeom>
          <a:noFill/>
          <a:ln w="9525">
            <a:noFill/>
            <a:miter lim="800000"/>
          </a:ln>
        </p:spPr>
        <p:txBody>
          <a:bodyPr>
            <a:spAutoFit/>
          </a:bodyPr>
          <a:lstStyle/>
          <a:p>
            <a:r>
              <a:rPr lang="zh-CN" altLang="en-US" sz="1000" b="1">
                <a:solidFill>
                  <a:srgbClr val="C00000"/>
                </a:solidFill>
                <a:latin typeface="微软雅黑" panose="020B0503020204020204" charset="-122"/>
                <a:ea typeface="微软雅黑" panose="020B0503020204020204" charset="-122"/>
              </a:rPr>
              <a:t>风险点1：</a:t>
            </a:r>
            <a:r>
              <a:rPr lang="zh-CN" altLang="en-US" sz="1000">
                <a:latin typeface="微软雅黑" panose="020B0503020204020204" charset="-122"/>
                <a:ea typeface="微软雅黑" panose="020B0503020204020204" charset="-122"/>
                <a:sym typeface="+mn-ea"/>
              </a:rPr>
              <a:t>申报材料缺失或工作失误、信息不共享等造成错报或企业提供虚假材料申报未查明</a:t>
            </a:r>
            <a:endParaRPr lang="zh-CN" altLang="en-US" sz="1000">
              <a:latin typeface="微软雅黑" panose="020B0503020204020204" charset="-122"/>
              <a:ea typeface="微软雅黑" panose="020B0503020204020204" charset="-122"/>
              <a:sym typeface="+mn-ea"/>
            </a:endParaRPr>
          </a:p>
          <a:p>
            <a:r>
              <a:rPr lang="zh-CN" altLang="en-US" sz="1000" b="1">
                <a:solidFill>
                  <a:srgbClr val="C00000"/>
                </a:solidFill>
                <a:latin typeface="微软雅黑" panose="020B0503020204020204" charset="-122"/>
                <a:ea typeface="微软雅黑" panose="020B0503020204020204" charset="-122"/>
              </a:rPr>
              <a:t>防范措施：</a:t>
            </a:r>
            <a:endParaRPr lang="zh-CN" altLang="en-US" sz="1000">
              <a:latin typeface="微软雅黑" panose="020B0503020204020204" charset="-122"/>
              <a:ea typeface="微软雅黑" panose="020B0503020204020204" charset="-122"/>
            </a:endParaRPr>
          </a:p>
          <a:p>
            <a:r>
              <a:rPr lang="zh-CN" altLang="en-US" sz="1000">
                <a:latin typeface="微软雅黑" panose="020B0503020204020204" charset="-122"/>
                <a:ea typeface="微软雅黑" panose="020B0503020204020204" charset="-122"/>
              </a:rPr>
              <a:t>1</a:t>
            </a:r>
            <a:r>
              <a:rPr lang="en-US" altLang="zh-CN" sz="1000">
                <a:latin typeface="微软雅黑" panose="020B0503020204020204" charset="-122"/>
                <a:ea typeface="微软雅黑" panose="020B0503020204020204" charset="-122"/>
                <a:sym typeface="+mn-ea"/>
              </a:rPr>
              <a:t>.明确材料核定程序，实行AB角核验</a:t>
            </a:r>
            <a:endParaRPr lang="en-US" altLang="zh-CN" sz="1000">
              <a:latin typeface="微软雅黑" panose="020B0503020204020204" charset="-122"/>
              <a:ea typeface="微软雅黑" panose="020B0503020204020204" charset="-122"/>
              <a:sym typeface="+mn-ea"/>
            </a:endParaRPr>
          </a:p>
          <a:p>
            <a:r>
              <a:rPr lang="zh-CN" altLang="en-US" sz="1000">
                <a:latin typeface="微软雅黑" panose="020B0503020204020204" charset="-122"/>
                <a:ea typeface="微软雅黑" panose="020B0503020204020204" charset="-122"/>
              </a:rPr>
              <a:t>2.</a:t>
            </a:r>
            <a:r>
              <a:rPr lang="en-US" altLang="zh-CN" sz="1000">
                <a:latin typeface="微软雅黑" panose="020B0503020204020204" charset="-122"/>
                <a:ea typeface="微软雅黑" panose="020B0503020204020204" charset="-122"/>
                <a:sym typeface="+mn-ea"/>
              </a:rPr>
              <a:t>推行网上核验，涉及企业承诺的事项加强事后验证</a:t>
            </a:r>
            <a:endParaRPr lang="en-US" altLang="zh-CN" sz="1000">
              <a:latin typeface="微软雅黑" panose="020B0503020204020204" charset="-122"/>
              <a:ea typeface="微软雅黑" panose="020B0503020204020204" charset="-122"/>
              <a:sym typeface="+mn-ea"/>
            </a:endParaRPr>
          </a:p>
        </p:txBody>
      </p:sp>
      <p:sp>
        <p:nvSpPr>
          <p:cNvPr id="125" name="矩形 124"/>
          <p:cNvSpPr/>
          <p:nvPr/>
        </p:nvSpPr>
        <p:spPr>
          <a:xfrm>
            <a:off x="5210175" y="3557588"/>
            <a:ext cx="1538288" cy="1001712"/>
          </a:xfrm>
          <a:prstGeom prst="rect">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47" name="矩形 46"/>
          <p:cNvSpPr/>
          <p:nvPr/>
        </p:nvSpPr>
        <p:spPr>
          <a:xfrm>
            <a:off x="7154863" y="3557588"/>
            <a:ext cx="1538287" cy="1001712"/>
          </a:xfrm>
          <a:prstGeom prst="rect">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sym typeface="+mn-ea"/>
            </a:endParaRPr>
          </a:p>
        </p:txBody>
      </p:sp>
      <p:cxnSp>
        <p:nvCxnSpPr>
          <p:cNvPr id="65" name="直接连接符 64"/>
          <p:cNvCxnSpPr/>
          <p:nvPr/>
        </p:nvCxnSpPr>
        <p:spPr>
          <a:xfrm>
            <a:off x="9070975" y="3116263"/>
            <a:ext cx="6350" cy="936625"/>
          </a:xfrm>
          <a:prstGeom prst="line">
            <a:avLst/>
          </a:prstGeom>
          <a:ln w="12700">
            <a:solidFill>
              <a:schemeClr val="tx1">
                <a:lumMod val="95000"/>
                <a:lumOff val="5000"/>
              </a:schemeClr>
            </a:solidFill>
          </a:ln>
        </p:spPr>
        <p:style>
          <a:lnRef idx="1">
            <a:schemeClr val="accent1"/>
          </a:lnRef>
          <a:fillRef idx="0">
            <a:schemeClr val="accent1"/>
          </a:fillRef>
          <a:effectRef idx="0">
            <a:schemeClr val="accent1"/>
          </a:effectRef>
          <a:fontRef idx="minor">
            <a:schemeClr val="tx1"/>
          </a:fontRef>
        </p:style>
      </p:cxnSp>
      <p:cxnSp>
        <p:nvCxnSpPr>
          <p:cNvPr id="186" name="直接箭头连接符 185"/>
          <p:cNvCxnSpPr/>
          <p:nvPr/>
        </p:nvCxnSpPr>
        <p:spPr>
          <a:xfrm flipH="1">
            <a:off x="8718550" y="4056063"/>
            <a:ext cx="352425" cy="4762"/>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37" name="文本框 36"/>
          <p:cNvSpPr txBox="1"/>
          <p:nvPr/>
        </p:nvSpPr>
        <p:spPr>
          <a:xfrm>
            <a:off x="5354638" y="3935413"/>
            <a:ext cx="1341437" cy="244475"/>
          </a:xfrm>
          <a:prstGeom prst="rect">
            <a:avLst/>
          </a:prstGeom>
          <a:noFill/>
        </p:spPr>
        <p:txBody>
          <a:bodyPr>
            <a:spAutoFit/>
          </a:bodyPr>
          <a:lstStyle/>
          <a:p>
            <a:pPr algn="ctr" fontAlgn="auto">
              <a:spcBef>
                <a:spcPts val="0"/>
              </a:spcBef>
              <a:spcAft>
                <a:spcPts val="0"/>
              </a:spcAft>
              <a:defRPr/>
            </a:pPr>
            <a:r>
              <a:rPr lang="zh-CN" altLang="en-US" sz="10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整改后重新申报</a:t>
            </a:r>
            <a:endParaRPr lang="zh-CN" altLang="en-US" sz="10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38" name="文本框 37"/>
          <p:cNvSpPr txBox="1"/>
          <p:nvPr/>
        </p:nvSpPr>
        <p:spPr>
          <a:xfrm>
            <a:off x="7258050" y="3935413"/>
            <a:ext cx="1339850" cy="244475"/>
          </a:xfrm>
          <a:prstGeom prst="rect">
            <a:avLst/>
          </a:prstGeom>
          <a:noFill/>
        </p:spPr>
        <p:txBody>
          <a:bodyPr>
            <a:spAutoFit/>
          </a:bodyPr>
          <a:lstStyle/>
          <a:p>
            <a:pPr algn="ctr" fontAlgn="auto">
              <a:spcBef>
                <a:spcPts val="0"/>
              </a:spcBef>
              <a:spcAft>
                <a:spcPts val="0"/>
              </a:spcAft>
              <a:defRPr/>
            </a:pPr>
            <a:r>
              <a:rPr lang="zh-CN" altLang="en-US" sz="10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不一致</a:t>
            </a:r>
            <a:endParaRPr lang="zh-CN" altLang="en-US" sz="10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24" name="矩形 23"/>
          <p:cNvSpPr/>
          <p:nvPr/>
        </p:nvSpPr>
        <p:spPr>
          <a:xfrm>
            <a:off x="1947863" y="2081213"/>
            <a:ext cx="1538287" cy="100012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25" name="矩形 24"/>
          <p:cNvSpPr/>
          <p:nvPr/>
        </p:nvSpPr>
        <p:spPr>
          <a:xfrm>
            <a:off x="5327650" y="2081213"/>
            <a:ext cx="1536700" cy="100012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27" name="矩形 26"/>
          <p:cNvSpPr/>
          <p:nvPr/>
        </p:nvSpPr>
        <p:spPr>
          <a:xfrm>
            <a:off x="11837988" y="2081213"/>
            <a:ext cx="1538287" cy="100012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29" name="矩形 28"/>
          <p:cNvSpPr/>
          <p:nvPr/>
        </p:nvSpPr>
        <p:spPr>
          <a:xfrm>
            <a:off x="8248650" y="2081213"/>
            <a:ext cx="1538288" cy="100012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cxnSp>
        <p:nvCxnSpPr>
          <p:cNvPr id="56" name="直接箭头连接符 55"/>
          <p:cNvCxnSpPr/>
          <p:nvPr/>
        </p:nvCxnSpPr>
        <p:spPr>
          <a:xfrm flipV="1">
            <a:off x="6940550" y="2573338"/>
            <a:ext cx="1243013" cy="15875"/>
          </a:xfrm>
          <a:prstGeom prst="straightConnector1">
            <a:avLst/>
          </a:prstGeom>
          <a:ln w="47625">
            <a:solidFill>
              <a:srgbClr val="00B0F0"/>
            </a:solidFill>
            <a:tailEnd type="triangle"/>
          </a:ln>
        </p:spPr>
        <p:style>
          <a:lnRef idx="1">
            <a:schemeClr val="accent1"/>
          </a:lnRef>
          <a:fillRef idx="0">
            <a:schemeClr val="accent1"/>
          </a:fillRef>
          <a:effectRef idx="0">
            <a:schemeClr val="accent1"/>
          </a:effectRef>
          <a:fontRef idx="minor">
            <a:schemeClr val="tx1"/>
          </a:fontRef>
        </p:style>
      </p:cxnSp>
      <p:cxnSp>
        <p:nvCxnSpPr>
          <p:cNvPr id="57" name="直接箭头连接符 56"/>
          <p:cNvCxnSpPr/>
          <p:nvPr/>
        </p:nvCxnSpPr>
        <p:spPr>
          <a:xfrm flipV="1">
            <a:off x="9898063" y="2573338"/>
            <a:ext cx="1744662" cy="7937"/>
          </a:xfrm>
          <a:prstGeom prst="straightConnector1">
            <a:avLst/>
          </a:prstGeom>
          <a:ln w="47625">
            <a:solidFill>
              <a:srgbClr val="00B0F0"/>
            </a:solidFill>
            <a:tailEnd type="triangle"/>
          </a:ln>
        </p:spPr>
        <p:style>
          <a:lnRef idx="1">
            <a:schemeClr val="accent1"/>
          </a:lnRef>
          <a:fillRef idx="0">
            <a:schemeClr val="accent1"/>
          </a:fillRef>
          <a:effectRef idx="0">
            <a:schemeClr val="accent1"/>
          </a:effectRef>
          <a:fontRef idx="minor">
            <a:schemeClr val="tx1"/>
          </a:fontRef>
        </p:style>
      </p:cxnSp>
      <p:cxnSp>
        <p:nvCxnSpPr>
          <p:cNvPr id="3" name="直接箭头连接符 2"/>
          <p:cNvCxnSpPr/>
          <p:nvPr/>
        </p:nvCxnSpPr>
        <p:spPr>
          <a:xfrm>
            <a:off x="3649663" y="2573338"/>
            <a:ext cx="1381125" cy="0"/>
          </a:xfrm>
          <a:prstGeom prst="straightConnector1">
            <a:avLst/>
          </a:prstGeom>
          <a:ln w="47625">
            <a:solidFill>
              <a:srgbClr val="00B0F0"/>
            </a:solidFill>
            <a:tailEnd type="triangle"/>
          </a:ln>
        </p:spPr>
        <p:style>
          <a:lnRef idx="1">
            <a:schemeClr val="accent1"/>
          </a:lnRef>
          <a:fillRef idx="0">
            <a:schemeClr val="accent1"/>
          </a:fillRef>
          <a:effectRef idx="0">
            <a:schemeClr val="accent1"/>
          </a:effectRef>
          <a:fontRef idx="minor">
            <a:schemeClr val="tx1"/>
          </a:fontRef>
        </p:style>
      </p:cxnSp>
      <p:grpSp>
        <p:nvGrpSpPr>
          <p:cNvPr id="12319" name="组合 144"/>
          <p:cNvGrpSpPr/>
          <p:nvPr/>
        </p:nvGrpSpPr>
        <p:grpSpPr bwMode="auto">
          <a:xfrm>
            <a:off x="6419850" y="2413000"/>
            <a:ext cx="279400" cy="336550"/>
            <a:chOff x="11393" y="9902"/>
            <a:chExt cx="555" cy="669"/>
          </a:xfrm>
        </p:grpSpPr>
        <p:sp>
          <p:nvSpPr>
            <p:cNvPr id="143" name="椭圆 142"/>
            <p:cNvSpPr/>
            <p:nvPr/>
          </p:nvSpPr>
          <p:spPr>
            <a:xfrm>
              <a:off x="11393" y="9937"/>
              <a:ext cx="555" cy="555"/>
            </a:xfrm>
            <a:prstGeom prst="ellipse">
              <a:avLst/>
            </a:prstGeom>
            <a:solidFill>
              <a:srgbClr val="C0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2339" name="文本框 143"/>
            <p:cNvSpPr txBox="1">
              <a:spLocks noChangeArrowheads="1"/>
            </p:cNvSpPr>
            <p:nvPr/>
          </p:nvSpPr>
          <p:spPr bwMode="auto">
            <a:xfrm>
              <a:off x="11428" y="9902"/>
              <a:ext cx="485" cy="669"/>
            </a:xfrm>
            <a:prstGeom prst="rect">
              <a:avLst/>
            </a:prstGeom>
            <a:noFill/>
            <a:ln w="9525">
              <a:noFill/>
              <a:miter lim="800000"/>
            </a:ln>
          </p:spPr>
          <p:txBody>
            <a:bodyPr>
              <a:spAutoFit/>
            </a:bodyPr>
            <a:lstStyle/>
            <a:p>
              <a:pPr algn="ctr"/>
              <a:r>
                <a:rPr lang="en-US" altLang="zh-CN" sz="1600">
                  <a:solidFill>
                    <a:schemeClr val="bg1"/>
                  </a:solidFill>
                  <a:latin typeface="微软雅黑" panose="020B0503020204020204" charset="-122"/>
                  <a:ea typeface="微软雅黑" panose="020B0503020204020204" charset="-122"/>
                  <a:sym typeface="+mn-ea"/>
                </a:rPr>
                <a:t>1</a:t>
              </a:r>
              <a:endParaRPr lang="en-US" altLang="zh-CN" sz="1600">
                <a:solidFill>
                  <a:schemeClr val="bg1"/>
                </a:solidFill>
                <a:latin typeface="微软雅黑" panose="020B0503020204020204" charset="-122"/>
                <a:ea typeface="微软雅黑" panose="020B0503020204020204" charset="-122"/>
                <a:sym typeface="+mn-ea"/>
              </a:endParaRPr>
            </a:p>
          </p:txBody>
        </p:sp>
      </p:grpSp>
      <p:sp>
        <p:nvSpPr>
          <p:cNvPr id="12320" name="文本框 41"/>
          <p:cNvSpPr txBox="1">
            <a:spLocks noChangeArrowheads="1"/>
          </p:cNvSpPr>
          <p:nvPr/>
        </p:nvSpPr>
        <p:spPr bwMode="auto">
          <a:xfrm>
            <a:off x="2046288" y="2327275"/>
            <a:ext cx="1341437" cy="508000"/>
          </a:xfrm>
          <a:prstGeom prst="rect">
            <a:avLst/>
          </a:prstGeom>
          <a:noFill/>
          <a:ln w="9525">
            <a:noFill/>
            <a:miter lim="800000"/>
          </a:ln>
        </p:spPr>
        <p:txBody>
          <a:bodyPr>
            <a:spAutoFit/>
          </a:bodyPr>
          <a:lstStyle/>
          <a:p>
            <a:pPr algn="ctr"/>
            <a:r>
              <a:rPr lang="zh-CN" altLang="en-US" sz="900">
                <a:solidFill>
                  <a:schemeClr val="bg1"/>
                </a:solidFill>
                <a:latin typeface="微软雅黑" panose="020B0503020204020204" charset="-122"/>
                <a:ea typeface="微软雅黑" panose="020B0503020204020204" charset="-122"/>
                <a:sym typeface="+mn-ea"/>
              </a:rPr>
              <a:t>申报企业组织材料进行申报</a:t>
            </a:r>
            <a:endParaRPr lang="zh-CN" altLang="en-US" sz="900">
              <a:solidFill>
                <a:schemeClr val="bg1"/>
              </a:solidFill>
              <a:latin typeface="微软雅黑" panose="020B0503020204020204" charset="-122"/>
              <a:ea typeface="微软雅黑" panose="020B0503020204020204" charset="-122"/>
              <a:sym typeface="+mn-ea"/>
            </a:endParaRPr>
          </a:p>
          <a:p>
            <a:pPr algn="ctr"/>
            <a:r>
              <a:rPr lang="zh-CN" altLang="en-US" sz="900">
                <a:solidFill>
                  <a:schemeClr val="bg1"/>
                </a:solidFill>
                <a:latin typeface="微软雅黑" panose="020B0503020204020204" charset="-122"/>
                <a:ea typeface="微软雅黑" panose="020B0503020204020204" charset="-122"/>
                <a:sym typeface="+mn-ea"/>
              </a:rPr>
              <a:t>（每月</a:t>
            </a:r>
            <a:r>
              <a:rPr lang="en-US" altLang="zh-CN" sz="900">
                <a:solidFill>
                  <a:schemeClr val="bg1"/>
                </a:solidFill>
                <a:latin typeface="微软雅黑" panose="020B0503020204020204" charset="-122"/>
                <a:ea typeface="微软雅黑" panose="020B0503020204020204" charset="-122"/>
                <a:sym typeface="+mn-ea"/>
              </a:rPr>
              <a:t>15</a:t>
            </a:r>
            <a:r>
              <a:rPr lang="zh-CN" altLang="en-US" sz="900">
                <a:solidFill>
                  <a:schemeClr val="bg1"/>
                </a:solidFill>
                <a:latin typeface="微软雅黑" panose="020B0503020204020204" charset="-122"/>
                <a:ea typeface="微软雅黑" panose="020B0503020204020204" charset="-122"/>
                <a:sym typeface="+mn-ea"/>
              </a:rPr>
              <a:t>日前）</a:t>
            </a:r>
            <a:endParaRPr lang="zh-CN" altLang="en-US" sz="900">
              <a:solidFill>
                <a:schemeClr val="bg1"/>
              </a:solidFill>
              <a:latin typeface="微软雅黑" panose="020B0503020204020204" charset="-122"/>
              <a:ea typeface="微软雅黑" panose="020B0503020204020204" charset="-122"/>
              <a:sym typeface="+mn-ea"/>
            </a:endParaRPr>
          </a:p>
        </p:txBody>
      </p:sp>
      <p:sp>
        <p:nvSpPr>
          <p:cNvPr id="12321" name="文本框 43"/>
          <p:cNvSpPr txBox="1">
            <a:spLocks noChangeArrowheads="1"/>
          </p:cNvSpPr>
          <p:nvPr/>
        </p:nvSpPr>
        <p:spPr bwMode="auto">
          <a:xfrm>
            <a:off x="5499100" y="2327275"/>
            <a:ext cx="849313" cy="508000"/>
          </a:xfrm>
          <a:prstGeom prst="rect">
            <a:avLst/>
          </a:prstGeom>
          <a:noFill/>
          <a:ln w="9525">
            <a:noFill/>
            <a:miter lim="800000"/>
          </a:ln>
        </p:spPr>
        <p:txBody>
          <a:bodyPr>
            <a:spAutoFit/>
          </a:bodyPr>
          <a:lstStyle/>
          <a:p>
            <a:r>
              <a:rPr lang="zh-CN" altLang="en-US" sz="900">
                <a:solidFill>
                  <a:schemeClr val="bg1"/>
                </a:solidFill>
                <a:latin typeface="微软雅黑" panose="020B0503020204020204" charset="-122"/>
                <a:ea typeface="微软雅黑" panose="020B0503020204020204" charset="-122"/>
                <a:sym typeface="+mn-ea"/>
              </a:rPr>
              <a:t>扫描件与原件一致性、真实性核对</a:t>
            </a:r>
            <a:endParaRPr lang="zh-CN" altLang="en-US" sz="900">
              <a:solidFill>
                <a:schemeClr val="bg1"/>
              </a:solidFill>
              <a:latin typeface="微软雅黑" panose="020B0503020204020204" charset="-122"/>
              <a:ea typeface="微软雅黑" panose="020B0503020204020204" charset="-122"/>
              <a:sym typeface="+mn-ea"/>
            </a:endParaRPr>
          </a:p>
        </p:txBody>
      </p:sp>
      <p:sp>
        <p:nvSpPr>
          <p:cNvPr id="12322" name="文本框 44"/>
          <p:cNvSpPr txBox="1">
            <a:spLocks noChangeArrowheads="1"/>
          </p:cNvSpPr>
          <p:nvPr/>
        </p:nvSpPr>
        <p:spPr bwMode="auto">
          <a:xfrm>
            <a:off x="8593138" y="2466975"/>
            <a:ext cx="849312" cy="228600"/>
          </a:xfrm>
          <a:prstGeom prst="rect">
            <a:avLst/>
          </a:prstGeom>
          <a:noFill/>
          <a:ln w="9525">
            <a:noFill/>
            <a:miter lim="800000"/>
          </a:ln>
        </p:spPr>
        <p:txBody>
          <a:bodyPr>
            <a:spAutoFit/>
          </a:bodyPr>
          <a:lstStyle/>
          <a:p>
            <a:pPr algn="ctr"/>
            <a:r>
              <a:rPr lang="zh-CN" altLang="en-US" sz="900">
                <a:solidFill>
                  <a:schemeClr val="bg1"/>
                </a:solidFill>
                <a:latin typeface="微软雅黑" panose="020B0503020204020204" charset="-122"/>
                <a:ea typeface="微软雅黑" panose="020B0503020204020204" charset="-122"/>
                <a:sym typeface="+mn-ea"/>
              </a:rPr>
              <a:t>一致</a:t>
            </a:r>
            <a:endParaRPr lang="zh-CN" altLang="en-US" sz="900">
              <a:solidFill>
                <a:schemeClr val="bg1"/>
              </a:solidFill>
              <a:latin typeface="微软雅黑" panose="020B0503020204020204" charset="-122"/>
              <a:ea typeface="微软雅黑" panose="020B0503020204020204" charset="-122"/>
              <a:sym typeface="+mn-ea"/>
            </a:endParaRPr>
          </a:p>
        </p:txBody>
      </p:sp>
      <p:sp>
        <p:nvSpPr>
          <p:cNvPr id="12323" name="文本框 45"/>
          <p:cNvSpPr txBox="1">
            <a:spLocks noChangeArrowheads="1"/>
          </p:cNvSpPr>
          <p:nvPr/>
        </p:nvSpPr>
        <p:spPr bwMode="auto">
          <a:xfrm>
            <a:off x="12042775" y="2397125"/>
            <a:ext cx="1171575" cy="368300"/>
          </a:xfrm>
          <a:prstGeom prst="rect">
            <a:avLst/>
          </a:prstGeom>
          <a:noFill/>
          <a:ln w="9525">
            <a:noFill/>
            <a:miter lim="800000"/>
          </a:ln>
        </p:spPr>
        <p:txBody>
          <a:bodyPr>
            <a:spAutoFit/>
          </a:bodyPr>
          <a:lstStyle/>
          <a:p>
            <a:pPr algn="ctr"/>
            <a:r>
              <a:rPr lang="zh-CN" altLang="en-US" sz="900">
                <a:solidFill>
                  <a:schemeClr val="bg1"/>
                </a:solidFill>
                <a:latin typeface="微软雅黑" panose="020B0503020204020204" charset="-122"/>
                <a:ea typeface="微软雅黑" panose="020B0503020204020204" charset="-122"/>
                <a:sym typeface="+mn-ea"/>
              </a:rPr>
              <a:t>上报省住建厅</a:t>
            </a:r>
            <a:endParaRPr lang="zh-CN" altLang="en-US" sz="900">
              <a:solidFill>
                <a:schemeClr val="bg1"/>
              </a:solidFill>
              <a:latin typeface="微软雅黑" panose="020B0503020204020204" charset="-122"/>
              <a:ea typeface="微软雅黑" panose="020B0503020204020204" charset="-122"/>
              <a:sym typeface="+mn-ea"/>
            </a:endParaRPr>
          </a:p>
          <a:p>
            <a:pPr algn="ctr"/>
            <a:r>
              <a:rPr lang="zh-CN" altLang="en-US" sz="900">
                <a:solidFill>
                  <a:schemeClr val="bg1"/>
                </a:solidFill>
                <a:latin typeface="微软雅黑" panose="020B0503020204020204" charset="-122"/>
                <a:ea typeface="微软雅黑" panose="020B0503020204020204" charset="-122"/>
                <a:sym typeface="+mn-ea"/>
              </a:rPr>
              <a:t>（每月</a:t>
            </a:r>
            <a:r>
              <a:rPr lang="en-US" altLang="zh-CN" sz="900">
                <a:solidFill>
                  <a:schemeClr val="bg1"/>
                </a:solidFill>
                <a:latin typeface="微软雅黑" panose="020B0503020204020204" charset="-122"/>
                <a:ea typeface="微软雅黑" panose="020B0503020204020204" charset="-122"/>
                <a:sym typeface="+mn-ea"/>
              </a:rPr>
              <a:t>20</a:t>
            </a:r>
            <a:r>
              <a:rPr lang="zh-CN" altLang="en-US" sz="900">
                <a:solidFill>
                  <a:schemeClr val="bg1"/>
                </a:solidFill>
                <a:latin typeface="微软雅黑" panose="020B0503020204020204" charset="-122"/>
                <a:ea typeface="微软雅黑" panose="020B0503020204020204" charset="-122"/>
                <a:sym typeface="+mn-ea"/>
              </a:rPr>
              <a:t>日前）</a:t>
            </a:r>
            <a:endParaRPr lang="zh-CN" altLang="en-US" sz="900">
              <a:solidFill>
                <a:schemeClr val="bg1"/>
              </a:solidFill>
              <a:latin typeface="微软雅黑" panose="020B0503020204020204" charset="-122"/>
              <a:ea typeface="微软雅黑" panose="020B0503020204020204" charset="-122"/>
              <a:sym typeface="+mn-ea"/>
            </a:endParaRPr>
          </a:p>
        </p:txBody>
      </p:sp>
      <p:sp>
        <p:nvSpPr>
          <p:cNvPr id="12324" name="文本框 60"/>
          <p:cNvSpPr txBox="1">
            <a:spLocks noChangeArrowheads="1"/>
          </p:cNvSpPr>
          <p:nvPr/>
        </p:nvSpPr>
        <p:spPr bwMode="auto">
          <a:xfrm>
            <a:off x="1093788" y="5300663"/>
            <a:ext cx="9250362" cy="3414712"/>
          </a:xfrm>
          <a:prstGeom prst="rect">
            <a:avLst/>
          </a:prstGeom>
          <a:noFill/>
          <a:ln w="9525">
            <a:noFill/>
            <a:miter lim="800000"/>
          </a:ln>
        </p:spPr>
        <p:txBody>
          <a:bodyPr>
            <a:spAutoFit/>
          </a:bodyPr>
          <a:lstStyle/>
          <a:p>
            <a:r>
              <a:rPr lang="en-US" altLang="zh-CN" sz="1200" b="1">
                <a:solidFill>
                  <a:schemeClr val="bg1"/>
                </a:solidFill>
                <a:latin typeface="微软雅黑" panose="020B0503020204020204" charset="-122"/>
                <a:ea typeface="微软雅黑" panose="020B0503020204020204" charset="-122"/>
                <a:sym typeface="+mn-ea"/>
              </a:rPr>
              <a:t>根据《辽宁省建筑施工企业安全生产许可证管理细则》第七条规定的企业应当具备的安全生产条件。内容如下：</a:t>
            </a:r>
            <a:endParaRPr lang="en-US" altLang="zh-CN" sz="1200" b="1">
              <a:solidFill>
                <a:schemeClr val="bg1"/>
              </a:solidFill>
              <a:latin typeface="微软雅黑" panose="020B0503020204020204" charset="-122"/>
              <a:ea typeface="微软雅黑" panose="020B0503020204020204" charset="-122"/>
              <a:sym typeface="+mn-ea"/>
            </a:endParaRPr>
          </a:p>
          <a:p>
            <a:r>
              <a:rPr lang="en-US" altLang="zh-CN" sz="1200" b="1">
                <a:solidFill>
                  <a:schemeClr val="bg1"/>
                </a:solidFill>
                <a:latin typeface="微软雅黑" panose="020B0503020204020204" charset="-122"/>
                <a:ea typeface="微软雅黑" panose="020B0503020204020204" charset="-122"/>
                <a:sym typeface="+mn-ea"/>
              </a:rPr>
              <a:t>（一）企业法人营业执照；</a:t>
            </a:r>
            <a:endParaRPr lang="en-US" altLang="zh-CN" sz="1200" b="1">
              <a:solidFill>
                <a:schemeClr val="bg1"/>
              </a:solidFill>
              <a:latin typeface="微软雅黑" panose="020B0503020204020204" charset="-122"/>
              <a:ea typeface="微软雅黑" panose="020B0503020204020204" charset="-122"/>
              <a:sym typeface="+mn-ea"/>
            </a:endParaRPr>
          </a:p>
          <a:p>
            <a:r>
              <a:rPr lang="en-US" altLang="zh-CN" sz="1200" b="1">
                <a:solidFill>
                  <a:schemeClr val="bg1"/>
                </a:solidFill>
                <a:latin typeface="微软雅黑" panose="020B0503020204020204" charset="-122"/>
                <a:ea typeface="微软雅黑" panose="020B0503020204020204" charset="-122"/>
                <a:sym typeface="+mn-ea"/>
              </a:rPr>
              <a:t>（二）企业设置安全生产管理机构、配备专职安全生产管理人员的文件和安全管理机构组成人员明细表；</a:t>
            </a:r>
            <a:endParaRPr lang="en-US" altLang="zh-CN" sz="1200" b="1">
              <a:solidFill>
                <a:schemeClr val="bg1"/>
              </a:solidFill>
              <a:latin typeface="微软雅黑" panose="020B0503020204020204" charset="-122"/>
              <a:ea typeface="微软雅黑" panose="020B0503020204020204" charset="-122"/>
              <a:sym typeface="+mn-ea"/>
            </a:endParaRPr>
          </a:p>
          <a:p>
            <a:r>
              <a:rPr lang="en-US" altLang="zh-CN" sz="1200" b="1">
                <a:solidFill>
                  <a:schemeClr val="bg1"/>
                </a:solidFill>
                <a:latin typeface="微软雅黑" panose="020B0503020204020204" charset="-122"/>
                <a:ea typeface="微软雅黑" panose="020B0503020204020204" charset="-122"/>
                <a:sym typeface="+mn-ea"/>
              </a:rPr>
              <a:t>（三）企业主要负责人、项目负责人和专职安全生产管理人员安全生产考核合格人员名单、考核合格证书；</a:t>
            </a:r>
            <a:endParaRPr lang="en-US" altLang="zh-CN" sz="1200" b="1">
              <a:solidFill>
                <a:schemeClr val="bg1"/>
              </a:solidFill>
              <a:latin typeface="微软雅黑" panose="020B0503020204020204" charset="-122"/>
              <a:ea typeface="微软雅黑" panose="020B0503020204020204" charset="-122"/>
              <a:sym typeface="+mn-ea"/>
            </a:endParaRPr>
          </a:p>
          <a:p>
            <a:r>
              <a:rPr lang="en-US" altLang="zh-CN" sz="1200" b="1">
                <a:solidFill>
                  <a:schemeClr val="bg1"/>
                </a:solidFill>
                <a:latin typeface="微软雅黑" panose="020B0503020204020204" charset="-122"/>
                <a:ea typeface="微软雅黑" panose="020B0503020204020204" charset="-122"/>
                <a:sym typeface="+mn-ea"/>
              </a:rPr>
              <a:t>（四）企业特种作业人员名单、操作资格证书；</a:t>
            </a:r>
            <a:endParaRPr lang="en-US" altLang="zh-CN" sz="1200" b="1">
              <a:solidFill>
                <a:schemeClr val="bg1"/>
              </a:solidFill>
              <a:latin typeface="微软雅黑" panose="020B0503020204020204" charset="-122"/>
              <a:ea typeface="微软雅黑" panose="020B0503020204020204" charset="-122"/>
              <a:sym typeface="+mn-ea"/>
            </a:endParaRPr>
          </a:p>
          <a:p>
            <a:r>
              <a:rPr lang="en-US" altLang="zh-CN" sz="1200" b="1">
                <a:solidFill>
                  <a:schemeClr val="bg1"/>
                </a:solidFill>
                <a:latin typeface="微软雅黑" panose="020B0503020204020204" charset="-122"/>
                <a:ea typeface="微软雅黑" panose="020B0503020204020204" charset="-122"/>
                <a:sym typeface="+mn-ea"/>
              </a:rPr>
              <a:t>（五）企业管理人员和作业人员年度安全培训计划、培训考核人员明细；</a:t>
            </a:r>
            <a:endParaRPr lang="en-US" altLang="zh-CN" sz="1200" b="1">
              <a:solidFill>
                <a:schemeClr val="bg1"/>
              </a:solidFill>
              <a:latin typeface="微软雅黑" panose="020B0503020204020204" charset="-122"/>
              <a:ea typeface="微软雅黑" panose="020B0503020204020204" charset="-122"/>
              <a:sym typeface="+mn-ea"/>
            </a:endParaRPr>
          </a:p>
          <a:p>
            <a:r>
              <a:rPr lang="en-US" altLang="zh-CN" sz="1200" b="1">
                <a:solidFill>
                  <a:schemeClr val="bg1"/>
                </a:solidFill>
                <a:latin typeface="微软雅黑" panose="020B0503020204020204" charset="-122"/>
                <a:ea typeface="微软雅黑" panose="020B0503020204020204" charset="-122"/>
                <a:sym typeface="+mn-ea"/>
              </a:rPr>
              <a:t>（六）企业从业人员工伤保险证明和当年施工项目投保意外伤害保险收据；</a:t>
            </a:r>
            <a:endParaRPr lang="en-US" altLang="zh-CN" sz="1200" b="1">
              <a:solidFill>
                <a:schemeClr val="bg1"/>
              </a:solidFill>
              <a:latin typeface="微软雅黑" panose="020B0503020204020204" charset="-122"/>
              <a:ea typeface="微软雅黑" panose="020B0503020204020204" charset="-122"/>
              <a:sym typeface="+mn-ea"/>
            </a:endParaRPr>
          </a:p>
          <a:p>
            <a:r>
              <a:rPr lang="en-US" altLang="zh-CN" sz="1200" b="1">
                <a:solidFill>
                  <a:schemeClr val="bg1"/>
                </a:solidFill>
                <a:latin typeface="微软雅黑" panose="020B0503020204020204" charset="-122"/>
                <a:ea typeface="微软雅黑" panose="020B0503020204020204" charset="-122"/>
                <a:sym typeface="+mn-ea"/>
              </a:rPr>
              <a:t>（七）施工起重机械设备检测合格证明；</a:t>
            </a:r>
            <a:endParaRPr lang="en-US" altLang="zh-CN" sz="1200" b="1">
              <a:solidFill>
                <a:schemeClr val="bg1"/>
              </a:solidFill>
              <a:latin typeface="微软雅黑" panose="020B0503020204020204" charset="-122"/>
              <a:ea typeface="微软雅黑" panose="020B0503020204020204" charset="-122"/>
              <a:sym typeface="+mn-ea"/>
            </a:endParaRPr>
          </a:p>
          <a:p>
            <a:r>
              <a:rPr lang="en-US" altLang="zh-CN" sz="1200" b="1">
                <a:solidFill>
                  <a:schemeClr val="bg1"/>
                </a:solidFill>
                <a:latin typeface="微软雅黑" panose="020B0503020204020204" charset="-122"/>
                <a:ea typeface="微软雅黑" panose="020B0503020204020204" charset="-122"/>
                <a:sym typeface="+mn-ea"/>
              </a:rPr>
              <a:t>（八）生产安全事故应急救援措施、救援器材、设备清单和救援组织人员名单；</a:t>
            </a:r>
            <a:endParaRPr lang="en-US" altLang="zh-CN" sz="1200" b="1">
              <a:solidFill>
                <a:schemeClr val="bg1"/>
              </a:solidFill>
              <a:latin typeface="微软雅黑" panose="020B0503020204020204" charset="-122"/>
              <a:ea typeface="微软雅黑" panose="020B0503020204020204" charset="-122"/>
              <a:sym typeface="+mn-ea"/>
            </a:endParaRPr>
          </a:p>
          <a:p>
            <a:r>
              <a:rPr lang="en-US" altLang="zh-CN" sz="1200" b="1">
                <a:solidFill>
                  <a:schemeClr val="bg1"/>
                </a:solidFill>
                <a:latin typeface="微软雅黑" panose="020B0503020204020204" charset="-122"/>
                <a:ea typeface="微软雅黑" panose="020B0503020204020204" charset="-122"/>
                <a:sym typeface="+mn-ea"/>
              </a:rPr>
              <a:t>（九）安全生产责任制度及安全生产指标；</a:t>
            </a:r>
            <a:endParaRPr lang="en-US" altLang="zh-CN" sz="1200" b="1">
              <a:solidFill>
                <a:schemeClr val="bg1"/>
              </a:solidFill>
              <a:latin typeface="微软雅黑" panose="020B0503020204020204" charset="-122"/>
              <a:ea typeface="微软雅黑" panose="020B0503020204020204" charset="-122"/>
              <a:sym typeface="+mn-ea"/>
            </a:endParaRPr>
          </a:p>
          <a:p>
            <a:r>
              <a:rPr lang="en-US" altLang="zh-CN" sz="1200" b="1">
                <a:solidFill>
                  <a:schemeClr val="bg1"/>
                </a:solidFill>
                <a:latin typeface="微软雅黑" panose="020B0503020204020204" charset="-122"/>
                <a:ea typeface="微软雅黑" panose="020B0503020204020204" charset="-122"/>
                <a:sym typeface="+mn-ea"/>
              </a:rPr>
              <a:t>（十）安全生产规章制度目录、文件及各工种安全技术操作规程目录；</a:t>
            </a:r>
            <a:endParaRPr lang="en-US" altLang="zh-CN" sz="1200" b="1">
              <a:solidFill>
                <a:schemeClr val="bg1"/>
              </a:solidFill>
              <a:latin typeface="微软雅黑" panose="020B0503020204020204" charset="-122"/>
              <a:ea typeface="微软雅黑" panose="020B0503020204020204" charset="-122"/>
              <a:sym typeface="+mn-ea"/>
            </a:endParaRPr>
          </a:p>
          <a:p>
            <a:r>
              <a:rPr lang="en-US" altLang="zh-CN" sz="1200" b="1">
                <a:solidFill>
                  <a:schemeClr val="bg1"/>
                </a:solidFill>
                <a:latin typeface="微软雅黑" panose="020B0503020204020204" charset="-122"/>
                <a:ea typeface="微软雅黑" panose="020B0503020204020204" charset="-122"/>
                <a:sym typeface="+mn-ea"/>
              </a:rPr>
              <a:t>（十一）企业保证安全生产制定的管理办法或规章制度、本年度安全资金投入计划及实施情况；</a:t>
            </a:r>
            <a:endParaRPr lang="en-US" altLang="zh-CN" sz="1200" b="1">
              <a:solidFill>
                <a:schemeClr val="bg1"/>
              </a:solidFill>
              <a:latin typeface="微软雅黑" panose="020B0503020204020204" charset="-122"/>
              <a:ea typeface="微软雅黑" panose="020B0503020204020204" charset="-122"/>
              <a:sym typeface="+mn-ea"/>
            </a:endParaRPr>
          </a:p>
          <a:p>
            <a:r>
              <a:rPr lang="en-US" altLang="zh-CN" sz="1200" b="1">
                <a:solidFill>
                  <a:schemeClr val="bg1"/>
                </a:solidFill>
                <a:latin typeface="微软雅黑" panose="020B0503020204020204" charset="-122"/>
                <a:ea typeface="微软雅黑" panose="020B0503020204020204" charset="-122"/>
                <a:sym typeface="+mn-ea"/>
              </a:rPr>
              <a:t>（十二）针对本企业业务特点可能会导致的职业病种类制定相应的预防措施；</a:t>
            </a:r>
            <a:endParaRPr lang="en-US" altLang="zh-CN" sz="1200" b="1">
              <a:solidFill>
                <a:schemeClr val="bg1"/>
              </a:solidFill>
              <a:latin typeface="微软雅黑" panose="020B0503020204020204" charset="-122"/>
              <a:ea typeface="微软雅黑" panose="020B0503020204020204" charset="-122"/>
              <a:sym typeface="+mn-ea"/>
            </a:endParaRPr>
          </a:p>
          <a:p>
            <a:r>
              <a:rPr lang="en-US" altLang="zh-CN" sz="1200" b="1">
                <a:solidFill>
                  <a:schemeClr val="bg1"/>
                </a:solidFill>
                <a:latin typeface="微软雅黑" panose="020B0503020204020204" charset="-122"/>
                <a:ea typeface="微软雅黑" panose="020B0503020204020204" charset="-122"/>
                <a:sym typeface="+mn-ea"/>
              </a:rPr>
              <a:t>（十三）根据本企业业务特点，详细列出下列危险性较大分部分项工程及施工现场易发生重大事故的部位、环节及有针对性和可操作性的预防监控措施和应急预案：</a:t>
            </a:r>
            <a:endParaRPr lang="en-US" altLang="zh-CN" sz="1200" b="1">
              <a:solidFill>
                <a:schemeClr val="bg1"/>
              </a:solidFill>
              <a:latin typeface="微软雅黑" panose="020B0503020204020204" charset="-122"/>
              <a:ea typeface="微软雅黑" panose="020B0503020204020204" charset="-122"/>
              <a:sym typeface="+mn-ea"/>
            </a:endParaRPr>
          </a:p>
          <a:p>
            <a:r>
              <a:rPr lang="en-US" altLang="zh-CN" sz="1200" b="1">
                <a:solidFill>
                  <a:schemeClr val="bg1"/>
                </a:solidFill>
                <a:latin typeface="微软雅黑" panose="020B0503020204020204" charset="-122"/>
                <a:ea typeface="微软雅黑" panose="020B0503020204020204" charset="-122"/>
                <a:sym typeface="+mn-ea"/>
              </a:rPr>
              <a:t>1.支护与降水工程；2.土方开挖工程；3.模板工程；</a:t>
            </a:r>
            <a:endParaRPr lang="en-US" altLang="zh-CN" sz="1200" b="1">
              <a:solidFill>
                <a:schemeClr val="bg1"/>
              </a:solidFill>
              <a:latin typeface="微软雅黑" panose="020B0503020204020204" charset="-122"/>
              <a:ea typeface="微软雅黑" panose="020B0503020204020204" charset="-122"/>
              <a:sym typeface="+mn-ea"/>
            </a:endParaRPr>
          </a:p>
          <a:p>
            <a:r>
              <a:rPr lang="en-US" altLang="zh-CN" sz="1200" b="1">
                <a:solidFill>
                  <a:schemeClr val="bg1"/>
                </a:solidFill>
                <a:latin typeface="微软雅黑" panose="020B0503020204020204" charset="-122"/>
                <a:ea typeface="微软雅黑" panose="020B0503020204020204" charset="-122"/>
                <a:sym typeface="+mn-ea"/>
              </a:rPr>
              <a:t>4.起重吊装工程；5.脚手架工程；6.拆除、爆破工程；</a:t>
            </a:r>
            <a:endParaRPr lang="en-US" altLang="zh-CN" sz="1200" b="1">
              <a:solidFill>
                <a:schemeClr val="bg1"/>
              </a:solidFill>
              <a:latin typeface="微软雅黑" panose="020B0503020204020204" charset="-122"/>
              <a:ea typeface="微软雅黑" panose="020B0503020204020204" charset="-122"/>
              <a:sym typeface="+mn-ea"/>
            </a:endParaRPr>
          </a:p>
          <a:p>
            <a:r>
              <a:rPr lang="en-US" altLang="zh-CN" sz="1200" b="1">
                <a:solidFill>
                  <a:schemeClr val="bg1"/>
                </a:solidFill>
                <a:latin typeface="微软雅黑" panose="020B0503020204020204" charset="-122"/>
                <a:ea typeface="微软雅黑" panose="020B0503020204020204" charset="-122"/>
                <a:sym typeface="+mn-ea"/>
              </a:rPr>
              <a:t>7.国务院建设行政主管部门或者其他有关部门规定的其他危险性较大的工程。</a:t>
            </a:r>
            <a:endParaRPr lang="en-US" altLang="zh-CN" sz="1200" b="1">
              <a:solidFill>
                <a:schemeClr val="bg1"/>
              </a:solidFill>
              <a:latin typeface="微软雅黑" panose="020B0503020204020204" charset="-122"/>
              <a:ea typeface="微软雅黑" panose="020B0503020204020204" charset="-122"/>
              <a:sym typeface="+mn-ea"/>
            </a:endParaRPr>
          </a:p>
        </p:txBody>
      </p:sp>
      <p:sp>
        <p:nvSpPr>
          <p:cNvPr id="12325" name="文本框 92"/>
          <p:cNvSpPr txBox="1">
            <a:spLocks noChangeArrowheads="1"/>
          </p:cNvSpPr>
          <p:nvPr/>
        </p:nvSpPr>
        <p:spPr bwMode="auto">
          <a:xfrm>
            <a:off x="11915775" y="5803900"/>
            <a:ext cx="1443038" cy="644525"/>
          </a:xfrm>
          <a:prstGeom prst="rect">
            <a:avLst/>
          </a:prstGeom>
          <a:noFill/>
          <a:ln w="9525">
            <a:noFill/>
            <a:miter lim="800000"/>
          </a:ln>
        </p:spPr>
        <p:txBody>
          <a:bodyPr>
            <a:spAutoFit/>
          </a:bodyPr>
          <a:lstStyle/>
          <a:p>
            <a:r>
              <a:rPr lang="en-US" altLang="zh-CN" sz="1200" b="1">
                <a:solidFill>
                  <a:schemeClr val="bg1"/>
                </a:solidFill>
                <a:latin typeface="微软雅黑" panose="020B0503020204020204" charset="-122"/>
                <a:ea typeface="微软雅黑" panose="020B0503020204020204" charset="-122"/>
                <a:sym typeface="+mn-ea"/>
              </a:rPr>
              <a:t>经核对合格的，在管理系统中上报省住建厅审核</a:t>
            </a:r>
            <a:endParaRPr lang="en-US" altLang="zh-CN" sz="1200" b="1">
              <a:solidFill>
                <a:schemeClr val="bg1"/>
              </a:solidFill>
              <a:latin typeface="微软雅黑" panose="020B0503020204020204" charset="-122"/>
              <a:ea typeface="微软雅黑" panose="020B0503020204020204" charset="-122"/>
              <a:sym typeface="+mn-ea"/>
            </a:endParaRPr>
          </a:p>
        </p:txBody>
      </p:sp>
      <p:sp>
        <p:nvSpPr>
          <p:cNvPr id="146" name="矩形 145"/>
          <p:cNvSpPr/>
          <p:nvPr/>
        </p:nvSpPr>
        <p:spPr>
          <a:xfrm>
            <a:off x="790575" y="1946275"/>
            <a:ext cx="13693775" cy="2784475"/>
          </a:xfrm>
          <a:prstGeom prst="rect">
            <a:avLst/>
          </a:prstGeom>
          <a:noFill/>
          <a:ln w="12700" cmpd="sng">
            <a:solidFill>
              <a:schemeClr val="bg2">
                <a:lumMod val="10000"/>
              </a:schemeClr>
            </a:solidFill>
            <a:prstDash val="dash"/>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nvGrpSpPr>
          <p:cNvPr id="12328" name="组合 156"/>
          <p:cNvGrpSpPr/>
          <p:nvPr/>
        </p:nvGrpSpPr>
        <p:grpSpPr bwMode="auto">
          <a:xfrm>
            <a:off x="13488988" y="9702800"/>
            <a:ext cx="989012" cy="276225"/>
            <a:chOff x="20236" y="15182"/>
            <a:chExt cx="1557" cy="434"/>
          </a:xfrm>
        </p:grpSpPr>
        <p:grpSp>
          <p:nvGrpSpPr>
            <p:cNvPr id="12334" name="组合 146"/>
            <p:cNvGrpSpPr/>
            <p:nvPr/>
          </p:nvGrpSpPr>
          <p:grpSpPr bwMode="auto">
            <a:xfrm>
              <a:off x="20236" y="15192"/>
              <a:ext cx="342" cy="414"/>
              <a:chOff x="11393" y="9902"/>
              <a:chExt cx="555" cy="669"/>
            </a:xfrm>
          </p:grpSpPr>
          <p:sp>
            <p:nvSpPr>
              <p:cNvPr id="148" name="椭圆 147"/>
              <p:cNvSpPr/>
              <p:nvPr/>
            </p:nvSpPr>
            <p:spPr>
              <a:xfrm>
                <a:off x="11393" y="9938"/>
                <a:ext cx="556" cy="556"/>
              </a:xfrm>
              <a:prstGeom prst="ellipse">
                <a:avLst/>
              </a:prstGeom>
              <a:solidFill>
                <a:srgbClr val="C0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2337" name="文本框 154"/>
              <p:cNvSpPr txBox="1">
                <a:spLocks noChangeArrowheads="1"/>
              </p:cNvSpPr>
              <p:nvPr/>
            </p:nvSpPr>
            <p:spPr bwMode="auto">
              <a:xfrm>
                <a:off x="11428" y="9902"/>
                <a:ext cx="485" cy="669"/>
              </a:xfrm>
              <a:prstGeom prst="rect">
                <a:avLst/>
              </a:prstGeom>
              <a:noFill/>
              <a:ln w="9525">
                <a:noFill/>
                <a:miter lim="800000"/>
              </a:ln>
            </p:spPr>
            <p:txBody>
              <a:bodyPr>
                <a:spAutoFit/>
              </a:bodyPr>
              <a:lstStyle/>
              <a:p>
                <a:pPr algn="ctr"/>
                <a:endParaRPr lang="en-US" altLang="zh-CN" sz="1600">
                  <a:solidFill>
                    <a:schemeClr val="bg1"/>
                  </a:solidFill>
                  <a:latin typeface="微软雅黑" panose="020B0503020204020204" charset="-122"/>
                  <a:ea typeface="微软雅黑" panose="020B0503020204020204" charset="-122"/>
                  <a:sym typeface="+mn-ea"/>
                </a:endParaRPr>
              </a:p>
            </p:txBody>
          </p:sp>
        </p:grpSp>
        <p:sp>
          <p:nvSpPr>
            <p:cNvPr id="156" name="文本框 155"/>
            <p:cNvSpPr txBox="1"/>
            <p:nvPr/>
          </p:nvSpPr>
          <p:spPr>
            <a:xfrm>
              <a:off x="20456" y="15182"/>
              <a:ext cx="1337" cy="434"/>
            </a:xfrm>
            <a:prstGeom prst="rect">
              <a:avLst/>
            </a:prstGeom>
            <a:noFill/>
          </p:spPr>
          <p:txBody>
            <a:bodyPr>
              <a:spAutoFit/>
            </a:bodyPr>
            <a:lstStyle/>
            <a:p>
              <a:pPr algn="ctr" fontAlgn="auto">
                <a:spcBef>
                  <a:spcPts val="0"/>
                </a:spcBef>
                <a:spcAft>
                  <a:spcPts val="0"/>
                </a:spcAft>
                <a:defRPr/>
              </a:pPr>
              <a:r>
                <a:rPr lang="zh-CN" altLang="zh-CN" sz="1200">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风险点</a:t>
              </a:r>
              <a:endParaRPr lang="zh-CN" altLang="zh-CN" sz="1200">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p:txBody>
        </p:sp>
      </p:grpSp>
      <p:cxnSp>
        <p:nvCxnSpPr>
          <p:cNvPr id="22" name="直接箭头连接符 21"/>
          <p:cNvCxnSpPr/>
          <p:nvPr/>
        </p:nvCxnSpPr>
        <p:spPr>
          <a:xfrm flipH="1">
            <a:off x="6791325" y="4051300"/>
            <a:ext cx="314325" cy="1588"/>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8" name="直接箭头连接符 7"/>
          <p:cNvCxnSpPr/>
          <p:nvPr/>
        </p:nvCxnSpPr>
        <p:spPr>
          <a:xfrm flipH="1" flipV="1">
            <a:off x="6022975" y="3181350"/>
            <a:ext cx="7938" cy="361950"/>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9" name="直接箭头连接符 8"/>
          <p:cNvCxnSpPr/>
          <p:nvPr/>
        </p:nvCxnSpPr>
        <p:spPr>
          <a:xfrm>
            <a:off x="12628563" y="5016500"/>
            <a:ext cx="0" cy="296863"/>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10" name="直接箭头连接符 9"/>
          <p:cNvCxnSpPr/>
          <p:nvPr/>
        </p:nvCxnSpPr>
        <p:spPr>
          <a:xfrm>
            <a:off x="7561263" y="4730750"/>
            <a:ext cx="0" cy="296863"/>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791</Words>
  <Application>WPS 演示</Application>
  <PresentationFormat>自定义</PresentationFormat>
  <Paragraphs>57</Paragraphs>
  <Slides>1</Slides>
  <Notes>0</Notes>
  <HiddenSlides>0</HiddenSlides>
  <MMClips>0</MMClips>
  <ScaleCrop>false</ScaleCrop>
  <HeadingPairs>
    <vt:vector size="6" baseType="variant">
      <vt:variant>
        <vt:lpstr>已用的字体</vt:lpstr>
      </vt:variant>
      <vt:variant>
        <vt:i4>7</vt:i4>
      </vt:variant>
      <vt:variant>
        <vt:lpstr>主题</vt:lpstr>
      </vt:variant>
      <vt:variant>
        <vt:i4>1</vt:i4>
      </vt:variant>
      <vt:variant>
        <vt:lpstr>幻灯片标题</vt:lpstr>
      </vt:variant>
      <vt:variant>
        <vt:i4>1</vt:i4>
      </vt:variant>
    </vt:vector>
  </HeadingPairs>
  <TitlesOfParts>
    <vt:vector size="9" baseType="lpstr">
      <vt:lpstr>Arial</vt:lpstr>
      <vt:lpstr>宋体</vt:lpstr>
      <vt:lpstr>Wingdings</vt:lpstr>
      <vt:lpstr>Calibri Light</vt:lpstr>
      <vt:lpstr>Calibri</vt:lpstr>
      <vt:lpstr>微软雅黑</vt:lpstr>
      <vt:lpstr>Arial Unicode MS</vt:lpstr>
      <vt:lpstr>Office 主题</vt:lpstr>
      <vt:lpstr>安全生产许可证申报材料核定工作流程图</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Administrator</dc:creator>
  <cp:lastModifiedBy>海軍</cp:lastModifiedBy>
  <cp:revision>15</cp:revision>
  <dcterms:created xsi:type="dcterms:W3CDTF">2020-11-30T06:28:00Z</dcterms:created>
  <dcterms:modified xsi:type="dcterms:W3CDTF">2020-12-30T01:39:14Z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2052-11.1.0.10228</vt:lpwstr>
  </property>
</Properties>
</file>

<file path=docProps/thumbnail.jpeg>
</file>