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7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3602990" cy="18434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工程施工许可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证核发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737600" y="1254125"/>
            <a:ext cx="573659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40775" y="1411605"/>
            <a:ext cx="574675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40413" y="137636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738235" y="1367155"/>
            <a:ext cx="57315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准予许可阶段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83250" y="1646238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0.5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737600" y="1646555"/>
            <a:ext cx="57499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0.5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5488940" y="6305550"/>
            <a:ext cx="3002280" cy="18434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811145" y="57467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矩形 167"/>
          <p:cNvSpPr/>
          <p:nvPr/>
        </p:nvSpPr>
        <p:spPr>
          <a:xfrm>
            <a:off x="10803255" y="6305550"/>
            <a:ext cx="3665855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2" name="直接箭头连接符 171"/>
          <p:cNvCxnSpPr/>
          <p:nvPr/>
        </p:nvCxnSpPr>
        <p:spPr>
          <a:xfrm>
            <a:off x="7011670" y="57467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箭头连接符 173"/>
          <p:cNvCxnSpPr/>
          <p:nvPr/>
        </p:nvCxnSpPr>
        <p:spPr>
          <a:xfrm>
            <a:off x="11885930" y="57467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3600450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1.申请表信息齐全、合规。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2.申报材料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齐全。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风险形式：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对材料不齐全的予以受理；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对资料不合规的予以受理；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对材料齐全、合规的不予受理；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故意推诿、刁难申请人。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sz="10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严格执行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“建设工程施工许可审批管理内部规定”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听取企业意见。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946150" y="4032250"/>
            <a:ext cx="342392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890365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34841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7124383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1017270" y="4269105"/>
            <a:ext cx="3236595" cy="245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一次性告知建设单位补充、完善资料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48425" y="4268788"/>
            <a:ext cx="1339850" cy="398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办理人出具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《受理凭证》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446655"/>
            <a:ext cx="347091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991215" y="24463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74125" y="2446655"/>
            <a:ext cx="165227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638800" y="2446655"/>
            <a:ext cx="28143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997815" y="2446655"/>
            <a:ext cx="139128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855"/>
            <a:ext cx="99568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625773" y="291877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630150" y="291655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7976870" y="27178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9975850" y="279717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017905" y="2809875"/>
            <a:ext cx="3235325" cy="506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None/>
            </a:pP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建设单位申报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None/>
            </a:pP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申报网站：沈阳市政务服务网（http://zwfw.shenyang.gov.cn/）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6148070" y="2787650"/>
            <a:ext cx="1553210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056688" y="2809875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0991215" y="2680335"/>
            <a:ext cx="159258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《准予行政许可决定书》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核发建筑工程施工许可证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22275" y="2828925"/>
            <a:ext cx="112458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审批档案移交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市城建档案馆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880" y="6339205"/>
            <a:ext cx="3556635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提报要件内容：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建筑工程施工许可证申请表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建筑工程用地规划许可证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建设工程规划许可证及附图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建筑工程施工图设计文件审查合格证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建筑工程消防设计审查意见书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建筑工程施工合同和中标通知书或已备案的依法直接发包通知书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建设项目法人承诺书、五方责任主体项目负责人法人授权书、质量终身责任承诺书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建筑工程质量、安全监督申报登记书、施工安全监督告知书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已经具备开工条件意见书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落实农民工工资支付制度情况意见书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5489575" y="6558280"/>
            <a:ext cx="3002280" cy="1337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阶段要求：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依据《建筑工程施工许可管理办法》、《市城乡建设局关于房屋建筑工程施工手续实施分阶段办理的通知》，对企业申报的工程建设基本信息和申报材料进行审核；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不符合要求的，通过平台告知企业及时补正材料；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3.办理流程和审批时限按照《沈阳市工程建设项目联合审批管理办法（试行）》和《关于印发沈阳市工程建设项目审批事项清单和流程图的通知（全）》规定执行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处长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全面审查审批流程，审批时限。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0863580" y="6565900"/>
            <a:ext cx="352615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1.审批办结，同步推送网站公告，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自行登陆网站打印证书。公告网站：沈阳市政务服务网（http://zwfw.shenyang.gov.cn/）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现场出具《准予行政许可决定书</a:t>
            </a:r>
            <a:r>
              <a:rPr lang="zh-CN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r>
              <a:rPr lang="zh-CN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送达回证建设单位并现场签字确认。 </a:t>
            </a:r>
            <a:endParaRPr lang="zh-CN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494973" y="8129588"/>
            <a:ext cx="301307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网上申报的内容与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纸质材料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一致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形式和内容符合要求。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风险形式：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1.网上申报的内容与纸质材料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不符的予以通过；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形式和内容不符合要求予以通过。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严格执行“建设工程施工许可审批管理内部规定”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听取企业意见。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631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9652635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箭头连接符 1"/>
          <p:cNvCxnSpPr/>
          <p:nvPr/>
        </p:nvCxnSpPr>
        <p:spPr>
          <a:xfrm>
            <a:off x="1652588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3659188" y="35194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026795" y="3636010"/>
            <a:ext cx="1255395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27045" y="3636010"/>
            <a:ext cx="1255395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40250" y="2552065"/>
            <a:ext cx="89598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符合要求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03970" y="3628390"/>
            <a:ext cx="150876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处室审核    领导签批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73260" y="4177665"/>
            <a:ext cx="290195" cy="70675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处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长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核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83800" y="4101465"/>
            <a:ext cx="221615" cy="8604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局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领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批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32875" y="4098290"/>
            <a:ext cx="269875" cy="8604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办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理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9325610" y="4528820"/>
            <a:ext cx="224790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9843770" y="4528820"/>
            <a:ext cx="224790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937</Words>
  <Application>WPS 演示</Application>
  <PresentationFormat>自定义</PresentationFormat>
  <Paragraphs>99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建设工程施工许可审批流程图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21</cp:revision>
  <dcterms:created xsi:type="dcterms:W3CDTF">2020-11-30T06:28:00Z</dcterms:created>
  <dcterms:modified xsi:type="dcterms:W3CDTF">2020-12-23T04:11:26Z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