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15119350" cy="10691813"/>
  <p:notesSz cx="7104063" cy="10234613"/>
  <p:defaultTextStyle>
    <a:defPPr>
      <a:defRPr lang="zh-CN"/>
    </a:defPPr>
    <a:lvl1pPr algn="l" rtl="0" fontAlgn="base">
      <a:spcBef>
        <a:spcPct val="0"/>
      </a:spcBef>
      <a:spcAft>
        <a:spcPct val="0"/>
      </a:spcAft>
      <a:defRPr kern="1200">
        <a:solidFill>
          <a:schemeClr val="tx1"/>
        </a:solidFill>
        <a:latin typeface="Arial" charset="0"/>
        <a:ea typeface="宋体" charset="-122"/>
        <a:cs typeface="+mn-cs"/>
      </a:defRPr>
    </a:lvl1pPr>
    <a:lvl2pPr marL="457200" algn="l" rtl="0" fontAlgn="base">
      <a:spcBef>
        <a:spcPct val="0"/>
      </a:spcBef>
      <a:spcAft>
        <a:spcPct val="0"/>
      </a:spcAft>
      <a:defRPr kern="1200">
        <a:solidFill>
          <a:schemeClr val="tx1"/>
        </a:solidFill>
        <a:latin typeface="Arial" charset="0"/>
        <a:ea typeface="宋体" charset="-122"/>
        <a:cs typeface="+mn-cs"/>
      </a:defRPr>
    </a:lvl2pPr>
    <a:lvl3pPr marL="914400" algn="l" rtl="0" fontAlgn="base">
      <a:spcBef>
        <a:spcPct val="0"/>
      </a:spcBef>
      <a:spcAft>
        <a:spcPct val="0"/>
      </a:spcAft>
      <a:defRPr kern="1200">
        <a:solidFill>
          <a:schemeClr val="tx1"/>
        </a:solidFill>
        <a:latin typeface="Arial" charset="0"/>
        <a:ea typeface="宋体" charset="-122"/>
        <a:cs typeface="+mn-cs"/>
      </a:defRPr>
    </a:lvl3pPr>
    <a:lvl4pPr marL="1371600" algn="l" rtl="0" fontAlgn="base">
      <a:spcBef>
        <a:spcPct val="0"/>
      </a:spcBef>
      <a:spcAft>
        <a:spcPct val="0"/>
      </a:spcAft>
      <a:defRPr kern="1200">
        <a:solidFill>
          <a:schemeClr val="tx1"/>
        </a:solidFill>
        <a:latin typeface="Arial" charset="0"/>
        <a:ea typeface="宋体" charset="-122"/>
        <a:cs typeface="+mn-cs"/>
      </a:defRPr>
    </a:lvl4pPr>
    <a:lvl5pPr marL="1828800" algn="l" rtl="0" fontAlgn="base">
      <a:spcBef>
        <a:spcPct val="0"/>
      </a:spcBef>
      <a:spcAft>
        <a:spcPct val="0"/>
      </a:spcAft>
      <a:defRPr kern="1200">
        <a:solidFill>
          <a:schemeClr val="tx1"/>
        </a:solidFill>
        <a:latin typeface="Arial" charset="0"/>
        <a:ea typeface="宋体" charset="-122"/>
        <a:cs typeface="+mn-cs"/>
      </a:defRPr>
    </a:lvl5pPr>
    <a:lvl6pPr marL="2286000" algn="l" defTabSz="914400" rtl="0" eaLnBrk="1" latinLnBrk="0" hangingPunct="1">
      <a:defRPr kern="1200">
        <a:solidFill>
          <a:schemeClr val="tx1"/>
        </a:solidFill>
        <a:latin typeface="Arial" charset="0"/>
        <a:ea typeface="宋体" charset="-122"/>
        <a:cs typeface="+mn-cs"/>
      </a:defRPr>
    </a:lvl6pPr>
    <a:lvl7pPr marL="2743200" algn="l" defTabSz="914400" rtl="0" eaLnBrk="1" latinLnBrk="0" hangingPunct="1">
      <a:defRPr kern="1200">
        <a:solidFill>
          <a:schemeClr val="tx1"/>
        </a:solidFill>
        <a:latin typeface="Arial" charset="0"/>
        <a:ea typeface="宋体" charset="-122"/>
        <a:cs typeface="+mn-cs"/>
      </a:defRPr>
    </a:lvl7pPr>
    <a:lvl8pPr marL="3200400" algn="l" defTabSz="914400" rtl="0" eaLnBrk="1" latinLnBrk="0" hangingPunct="1">
      <a:defRPr kern="1200">
        <a:solidFill>
          <a:schemeClr val="tx1"/>
        </a:solidFill>
        <a:latin typeface="Arial" charset="0"/>
        <a:ea typeface="宋体" charset="-122"/>
        <a:cs typeface="+mn-cs"/>
      </a:defRPr>
    </a:lvl8pPr>
    <a:lvl9pPr marL="3657600" algn="l" defTabSz="914400" rtl="0" eaLnBrk="1" latinLnBrk="0" hangingPunct="1">
      <a:defRPr kern="1200">
        <a:solidFill>
          <a:schemeClr val="tx1"/>
        </a:solidFill>
        <a:latin typeface="Arial" charset="0"/>
        <a:ea typeface="宋体"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p:scale>
          <a:sx n="80" d="100"/>
          <a:sy n="80" d="100"/>
        </p:scale>
        <p:origin x="-72" y="2232"/>
      </p:cViewPr>
      <p:guideLst>
        <p:guide orient="horz" pos="3367"/>
        <p:guide pos="4762"/>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890000" y="1749826"/>
            <a:ext cx="11340000" cy="3722400"/>
          </a:xfrm>
        </p:spPr>
        <p:txBody>
          <a:bodyPr anchor="b"/>
          <a:lstStyle>
            <a:lvl1pPr algn="ctr">
              <a:defRPr sz="9355"/>
            </a:lvl1p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890000" y="5615776"/>
            <a:ext cx="11340000" cy="2581424"/>
          </a:xfrm>
        </p:spPr>
        <p:txBody>
          <a:bodyPr/>
          <a:lstStyle>
            <a:lvl1pPr marL="0" indent="0" algn="ctr">
              <a:buNone/>
              <a:defRPr sz="3740"/>
            </a:lvl1pPr>
            <a:lvl2pPr marL="713105" indent="0" algn="ctr">
              <a:buNone/>
              <a:defRPr sz="3120"/>
            </a:lvl2pPr>
            <a:lvl3pPr marL="1425575" indent="0" algn="ctr">
              <a:buNone/>
              <a:defRPr sz="2805"/>
            </a:lvl3pPr>
            <a:lvl4pPr marL="2138680" indent="0" algn="ctr">
              <a:buNone/>
              <a:defRPr sz="2495"/>
            </a:lvl4pPr>
            <a:lvl5pPr marL="2851150" indent="0" algn="ctr">
              <a:buNone/>
              <a:defRPr sz="2495"/>
            </a:lvl5pPr>
            <a:lvl6pPr marL="3564255" indent="0" algn="ctr">
              <a:buNone/>
              <a:defRPr sz="2495"/>
            </a:lvl6pPr>
            <a:lvl7pPr marL="4276725" indent="0" algn="ctr">
              <a:buNone/>
              <a:defRPr sz="2495"/>
            </a:lvl7pPr>
            <a:lvl8pPr marL="4989830" indent="0" algn="ctr">
              <a:buNone/>
              <a:defRPr sz="2495"/>
            </a:lvl8pPr>
            <a:lvl9pPr marL="5702300" indent="0" algn="ctr">
              <a:buNone/>
              <a:defRPr sz="2495"/>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lvl1pPr>
              <a:defRPr/>
            </a:lvl1pPr>
          </a:lstStyle>
          <a:p>
            <a:pPr>
              <a:defRPr/>
            </a:pPr>
            <a:fld id="{BF39854C-8557-45B7-A35E-1F31A199C5D9}" type="datetimeFigureOut">
              <a:rPr lang="zh-CN" altLang="en-US"/>
              <a:pPr>
                <a:defRPr/>
              </a:pPr>
              <a:t>2020-12-21</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7831E762-E90C-41EF-8EBE-4BF851D9D5BC}" type="slidenum">
              <a:rPr lang="zh-CN" altLang="en-US"/>
              <a:pPr>
                <a:defRPr/>
              </a:pPr>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nly" preserve="1">
  <p:cSld name="内容">
    <p:spTree>
      <p:nvGrpSpPr>
        <p:cNvPr id="1" name=""/>
        <p:cNvGrpSpPr/>
        <p:nvPr/>
      </p:nvGrpSpPr>
      <p:grpSpPr>
        <a:xfrm>
          <a:off x="0" y="0"/>
          <a:ext cx="0" cy="0"/>
          <a:chOff x="0" y="0"/>
          <a:chExt cx="0" cy="0"/>
        </a:xfrm>
      </p:grpSpPr>
      <p:sp>
        <p:nvSpPr>
          <p:cNvPr id="2" name="内容占位符 1"/>
          <p:cNvSpPr>
            <a:spLocks noGrp="1"/>
          </p:cNvSpPr>
          <p:nvPr>
            <p:ph/>
          </p:nvPr>
        </p:nvSpPr>
        <p:spPr>
          <a:xfrm>
            <a:off x="1039500" y="569250"/>
            <a:ext cx="13041000" cy="9060976"/>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3" name="日期占位符 3"/>
          <p:cNvSpPr>
            <a:spLocks noGrp="1"/>
          </p:cNvSpPr>
          <p:nvPr>
            <p:ph type="dt" sz="half" idx="10"/>
          </p:nvPr>
        </p:nvSpPr>
        <p:spPr/>
        <p:txBody>
          <a:bodyPr/>
          <a:lstStyle>
            <a:lvl1pPr>
              <a:defRPr/>
            </a:lvl1pPr>
          </a:lstStyle>
          <a:p>
            <a:pPr>
              <a:defRPr/>
            </a:pPr>
            <a:fld id="{9FE800F0-A939-4235-9736-9580E1F78DF2}" type="datetimeFigureOut">
              <a:rPr lang="zh-CN" altLang="en-US"/>
              <a:pPr>
                <a:defRPr/>
              </a:pPr>
              <a:t>2020-12-21</a:t>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2AC7921D-2835-4194-AEF1-91DCFA09C429}" type="slidenum">
              <a:rPr lang="zh-CN" altLang="en-US"/>
              <a:pPr>
                <a:defRPr/>
              </a:pPr>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D7D84784-0DAB-4BEC-A1D1-AEC2FDC4A738}" type="datetimeFigureOut">
              <a:rPr lang="zh-CN" altLang="en-US"/>
              <a:pPr>
                <a:defRPr/>
              </a:pPr>
              <a:t>2020-12-21</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333AFDFC-C142-4749-98D9-55AB171C99BC}" type="slidenum">
              <a:rPr lang="zh-CN" altLang="en-US"/>
              <a:pPr>
                <a:defRPr/>
              </a:pPr>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1031625" y="2665576"/>
            <a:ext cx="13041000" cy="4447574"/>
          </a:xfrm>
        </p:spPr>
        <p:txBody>
          <a:bodyPr anchor="b"/>
          <a:lstStyle>
            <a:lvl1pPr>
              <a:defRPr sz="9355"/>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031625" y="7155226"/>
            <a:ext cx="13041000" cy="2338874"/>
          </a:xfrm>
        </p:spPr>
        <p:txBody>
          <a:bodyPr/>
          <a:lstStyle>
            <a:lvl1pPr marL="0" indent="0">
              <a:buNone/>
              <a:defRPr sz="3740">
                <a:solidFill>
                  <a:schemeClr val="tx1">
                    <a:tint val="75000"/>
                  </a:schemeClr>
                </a:solidFill>
              </a:defRPr>
            </a:lvl1pPr>
            <a:lvl2pPr marL="713105" indent="0">
              <a:buNone/>
              <a:defRPr sz="3120">
                <a:solidFill>
                  <a:schemeClr val="tx1">
                    <a:tint val="75000"/>
                  </a:schemeClr>
                </a:solidFill>
              </a:defRPr>
            </a:lvl2pPr>
            <a:lvl3pPr marL="1425575" indent="0">
              <a:buNone/>
              <a:defRPr sz="2805">
                <a:solidFill>
                  <a:schemeClr val="tx1">
                    <a:tint val="75000"/>
                  </a:schemeClr>
                </a:solidFill>
              </a:defRPr>
            </a:lvl3pPr>
            <a:lvl4pPr marL="2138680" indent="0">
              <a:buNone/>
              <a:defRPr sz="2495">
                <a:solidFill>
                  <a:schemeClr val="tx1">
                    <a:tint val="75000"/>
                  </a:schemeClr>
                </a:solidFill>
              </a:defRPr>
            </a:lvl4pPr>
            <a:lvl5pPr marL="2851150" indent="0">
              <a:buNone/>
              <a:defRPr sz="2495">
                <a:solidFill>
                  <a:schemeClr val="tx1">
                    <a:tint val="75000"/>
                  </a:schemeClr>
                </a:solidFill>
              </a:defRPr>
            </a:lvl5pPr>
            <a:lvl6pPr marL="3564255" indent="0">
              <a:buNone/>
              <a:defRPr sz="2495">
                <a:solidFill>
                  <a:schemeClr val="tx1">
                    <a:tint val="75000"/>
                  </a:schemeClr>
                </a:solidFill>
              </a:defRPr>
            </a:lvl6pPr>
            <a:lvl7pPr marL="4276725" indent="0">
              <a:buNone/>
              <a:defRPr sz="2495">
                <a:solidFill>
                  <a:schemeClr val="tx1">
                    <a:tint val="75000"/>
                  </a:schemeClr>
                </a:solidFill>
              </a:defRPr>
            </a:lvl7pPr>
            <a:lvl8pPr marL="4989830" indent="0">
              <a:buNone/>
              <a:defRPr sz="2495">
                <a:solidFill>
                  <a:schemeClr val="tx1">
                    <a:tint val="75000"/>
                  </a:schemeClr>
                </a:solidFill>
              </a:defRPr>
            </a:lvl8pPr>
            <a:lvl9pPr marL="5702300" indent="0">
              <a:buNone/>
              <a:defRPr sz="2495">
                <a:solidFill>
                  <a:schemeClr val="tx1">
                    <a:tint val="75000"/>
                  </a:schemeClr>
                </a:solidFill>
              </a:defRPr>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lvl1pPr>
              <a:defRPr/>
            </a:lvl1pPr>
          </a:lstStyle>
          <a:p>
            <a:pPr>
              <a:defRPr/>
            </a:pPr>
            <a:fld id="{53E27554-EF27-4A72-8303-F78CE0D7FA19}" type="datetimeFigureOut">
              <a:rPr lang="zh-CN" altLang="en-US"/>
              <a:pPr>
                <a:defRPr/>
              </a:pPr>
              <a:t>2020-12-21</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DCED800B-A3E2-4E2E-9DE7-DB1962BACA04}" type="slidenum">
              <a:rPr lang="zh-CN" altLang="en-US"/>
              <a:pPr>
                <a:defRPr/>
              </a:pPr>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1039500" y="2846250"/>
            <a:ext cx="6426000" cy="6783976"/>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7654500" y="2846250"/>
            <a:ext cx="6426000" cy="6783976"/>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3"/>
          <p:cNvSpPr>
            <a:spLocks noGrp="1"/>
          </p:cNvSpPr>
          <p:nvPr>
            <p:ph type="dt" sz="half" idx="10"/>
          </p:nvPr>
        </p:nvSpPr>
        <p:spPr/>
        <p:txBody>
          <a:bodyPr/>
          <a:lstStyle>
            <a:lvl1pPr>
              <a:defRPr/>
            </a:lvl1pPr>
          </a:lstStyle>
          <a:p>
            <a:pPr>
              <a:defRPr/>
            </a:pPr>
            <a:fld id="{BD9F955C-7109-45AB-A0C2-9A60AC3F31C0}" type="datetimeFigureOut">
              <a:rPr lang="zh-CN" altLang="en-US"/>
              <a:pPr>
                <a:defRPr/>
              </a:pPr>
              <a:t>2020-12-21</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4ECBD93F-ADD0-4917-A350-A89AA1804377}" type="slidenum">
              <a:rPr lang="zh-CN" altLang="en-US"/>
              <a:pPr>
                <a:defRPr/>
              </a:pPr>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1041469" y="569250"/>
            <a:ext cx="13041000" cy="2066626"/>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471787" y="2772683"/>
            <a:ext cx="6043999" cy="1284524"/>
          </a:xfrm>
        </p:spPr>
        <p:txBody>
          <a:bodyPr anchor="ctr"/>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p>
        </p:txBody>
      </p:sp>
      <p:sp>
        <p:nvSpPr>
          <p:cNvPr id="4" name="内容占位符 3"/>
          <p:cNvSpPr>
            <a:spLocks noGrp="1"/>
          </p:cNvSpPr>
          <p:nvPr>
            <p:ph sz="half" idx="2"/>
          </p:nvPr>
        </p:nvSpPr>
        <p:spPr>
          <a:xfrm>
            <a:off x="1471787" y="4155473"/>
            <a:ext cx="6043999" cy="5494553"/>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7759588" y="2772683"/>
            <a:ext cx="6073765" cy="1284524"/>
          </a:xfrm>
        </p:spPr>
        <p:txBody>
          <a:bodyPr anchor="ctr"/>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p>
        </p:txBody>
      </p:sp>
      <p:sp>
        <p:nvSpPr>
          <p:cNvPr id="6" name="内容占位符 5"/>
          <p:cNvSpPr>
            <a:spLocks noGrp="1"/>
          </p:cNvSpPr>
          <p:nvPr>
            <p:ph sz="quarter" idx="4"/>
          </p:nvPr>
        </p:nvSpPr>
        <p:spPr>
          <a:xfrm>
            <a:off x="7759588" y="4155473"/>
            <a:ext cx="6073765" cy="5494553"/>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3"/>
          <p:cNvSpPr>
            <a:spLocks noGrp="1"/>
          </p:cNvSpPr>
          <p:nvPr>
            <p:ph type="dt" sz="half" idx="10"/>
          </p:nvPr>
        </p:nvSpPr>
        <p:spPr/>
        <p:txBody>
          <a:bodyPr/>
          <a:lstStyle>
            <a:lvl1pPr>
              <a:defRPr/>
            </a:lvl1pPr>
          </a:lstStyle>
          <a:p>
            <a:pPr>
              <a:defRPr/>
            </a:pPr>
            <a:fld id="{E634D2EE-3495-4C03-9E6E-5A6C5AAA01FE}" type="datetimeFigureOut">
              <a:rPr lang="zh-CN" altLang="en-US"/>
              <a:pPr>
                <a:defRPr/>
              </a:pPr>
              <a:t>2020-12-21</a:t>
            </a:fld>
            <a:endParaRPr lang="zh-CN" altLang="en-US"/>
          </a:p>
        </p:txBody>
      </p:sp>
      <p:sp>
        <p:nvSpPr>
          <p:cNvPr id="8" name="页脚占位符 4"/>
          <p:cNvSpPr>
            <a:spLocks noGrp="1"/>
          </p:cNvSpPr>
          <p:nvPr>
            <p:ph type="ftr" sz="quarter" idx="11"/>
          </p:nvPr>
        </p:nvSpPr>
        <p:spPr/>
        <p:txBody>
          <a:bodyPr/>
          <a:lstStyle>
            <a:lvl1pPr>
              <a:defRPr/>
            </a:lvl1pPr>
          </a:lstStyle>
          <a:p>
            <a:pPr>
              <a:defRPr/>
            </a:pPr>
            <a:endParaRPr lang="zh-CN" altLang="en-US"/>
          </a:p>
        </p:txBody>
      </p:sp>
      <p:sp>
        <p:nvSpPr>
          <p:cNvPr id="9" name="灯片编号占位符 5"/>
          <p:cNvSpPr>
            <a:spLocks noGrp="1"/>
          </p:cNvSpPr>
          <p:nvPr>
            <p:ph type="sldNum" sz="quarter" idx="12"/>
          </p:nvPr>
        </p:nvSpPr>
        <p:spPr/>
        <p:txBody>
          <a:bodyPr/>
          <a:lstStyle>
            <a:lvl1pPr>
              <a:defRPr/>
            </a:lvl1pPr>
          </a:lstStyle>
          <a:p>
            <a:pPr>
              <a:defRPr/>
            </a:pPr>
            <a:fld id="{164B0AF6-8C28-49B4-802A-7F8551D27F5F}" type="slidenum">
              <a:rPr lang="zh-CN" altLang="en-US"/>
              <a:pPr>
                <a:defRPr/>
              </a:pPr>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3"/>
          <p:cNvSpPr>
            <a:spLocks noGrp="1"/>
          </p:cNvSpPr>
          <p:nvPr>
            <p:ph type="dt" sz="half" idx="10"/>
          </p:nvPr>
        </p:nvSpPr>
        <p:spPr/>
        <p:txBody>
          <a:bodyPr/>
          <a:lstStyle>
            <a:lvl1pPr>
              <a:defRPr/>
            </a:lvl1pPr>
          </a:lstStyle>
          <a:p>
            <a:pPr>
              <a:defRPr/>
            </a:pPr>
            <a:fld id="{6EA03D5E-A8B6-4561-8DB1-793DC460A61F}" type="datetimeFigureOut">
              <a:rPr lang="zh-CN" altLang="en-US"/>
              <a:pPr>
                <a:defRPr/>
              </a:pPr>
              <a:t>2020-12-21</a:t>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239DB461-D04B-49D5-B3E9-6781B8AB0219}" type="slidenum">
              <a:rPr lang="zh-CN" altLang="en-US"/>
              <a:pPr>
                <a:defRPr/>
              </a:pPr>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p:cNvSpPr>
          <p:nvPr>
            <p:ph type="dt" sz="half" idx="10"/>
          </p:nvPr>
        </p:nvSpPr>
        <p:spPr/>
        <p:txBody>
          <a:bodyPr/>
          <a:lstStyle>
            <a:lvl1pPr>
              <a:defRPr/>
            </a:lvl1pPr>
          </a:lstStyle>
          <a:p>
            <a:pPr>
              <a:defRPr/>
            </a:pPr>
            <a:fld id="{72145D50-ED5A-4324-B2D8-11F6CC5A3101}" type="datetimeFigureOut">
              <a:rPr lang="zh-CN" altLang="en-US"/>
              <a:pPr>
                <a:defRPr/>
              </a:pPr>
              <a:t>2020-12-21</a:t>
            </a:fld>
            <a:endParaRPr lang="zh-CN" altLang="en-US"/>
          </a:p>
        </p:txBody>
      </p:sp>
      <p:sp>
        <p:nvSpPr>
          <p:cNvPr id="3" name="页脚占位符 4"/>
          <p:cNvSpPr>
            <a:spLocks noGrp="1"/>
          </p:cNvSpPr>
          <p:nvPr>
            <p:ph type="ftr" sz="quarter" idx="11"/>
          </p:nvPr>
        </p:nvSpPr>
        <p:spPr/>
        <p:txBody>
          <a:bodyPr/>
          <a:lstStyle>
            <a:lvl1pPr>
              <a:defRPr/>
            </a:lvl1pPr>
          </a:lstStyle>
          <a:p>
            <a:pPr>
              <a:defRPr/>
            </a:pPr>
            <a:endParaRPr lang="zh-CN" altLang="en-US"/>
          </a:p>
        </p:txBody>
      </p:sp>
      <p:sp>
        <p:nvSpPr>
          <p:cNvPr id="4" name="灯片编号占位符 5"/>
          <p:cNvSpPr>
            <a:spLocks noGrp="1"/>
          </p:cNvSpPr>
          <p:nvPr>
            <p:ph type="sldNum" sz="quarter" idx="12"/>
          </p:nvPr>
        </p:nvSpPr>
        <p:spPr/>
        <p:txBody>
          <a:bodyPr/>
          <a:lstStyle>
            <a:lvl1pPr>
              <a:defRPr/>
            </a:lvl1pPr>
          </a:lstStyle>
          <a:p>
            <a:pPr>
              <a:defRPr/>
            </a:pPr>
            <a:fld id="{8EE87FD8-C6C8-4BBF-AD37-6BE34E9C7962}" type="slidenum">
              <a:rPr lang="zh-CN" altLang="en-US"/>
              <a:pPr>
                <a:defRPr/>
              </a:pPr>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041469" y="712800"/>
            <a:ext cx="5165689" cy="2494800"/>
          </a:xfrm>
        </p:spPr>
        <p:txBody>
          <a:bodyPr anchor="b"/>
          <a:lstStyle>
            <a:lvl1pPr>
              <a:defRPr sz="499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6427969" y="712802"/>
            <a:ext cx="7654500" cy="8424900"/>
          </a:xfrm>
        </p:spPr>
        <p:txBody>
          <a:bodyPr rtlCol="0">
            <a:normAutofit/>
          </a:bodyPr>
          <a:lstStyle>
            <a:lvl1pPr marL="0" indent="0">
              <a:buNone/>
              <a:defRPr sz="4990"/>
            </a:lvl1pPr>
            <a:lvl2pPr marL="713105" indent="0">
              <a:buNone/>
              <a:defRPr sz="4365"/>
            </a:lvl2pPr>
            <a:lvl3pPr marL="1425575" indent="0">
              <a:buNone/>
              <a:defRPr sz="3740"/>
            </a:lvl3pPr>
            <a:lvl4pPr marL="2138680" indent="0">
              <a:buNone/>
              <a:defRPr sz="3120"/>
            </a:lvl4pPr>
            <a:lvl5pPr marL="2851150" indent="0">
              <a:buNone/>
              <a:defRPr sz="3120"/>
            </a:lvl5pPr>
            <a:lvl6pPr marL="3564255" indent="0">
              <a:buNone/>
              <a:defRPr sz="3120"/>
            </a:lvl6pPr>
            <a:lvl7pPr marL="4276725" indent="0">
              <a:buNone/>
              <a:defRPr sz="3120"/>
            </a:lvl7pPr>
            <a:lvl8pPr marL="4989830" indent="0">
              <a:buNone/>
              <a:defRPr sz="3120"/>
            </a:lvl8pPr>
            <a:lvl9pPr marL="5702300" indent="0">
              <a:buNone/>
              <a:defRPr sz="3120"/>
            </a:lvl9pPr>
          </a:lstStyle>
          <a:p>
            <a:pPr lvl="0"/>
            <a:endParaRPr lang="zh-CN" altLang="en-US" noProof="0"/>
          </a:p>
        </p:txBody>
      </p:sp>
      <p:sp>
        <p:nvSpPr>
          <p:cNvPr id="4" name="文本占位符 3"/>
          <p:cNvSpPr>
            <a:spLocks noGrp="1"/>
          </p:cNvSpPr>
          <p:nvPr>
            <p:ph type="body" sz="half" idx="2"/>
          </p:nvPr>
        </p:nvSpPr>
        <p:spPr>
          <a:xfrm>
            <a:off x="1041469" y="3207600"/>
            <a:ext cx="5165689" cy="5942476"/>
          </a:xfrm>
        </p:spPr>
        <p:txBody>
          <a:bodyPr/>
          <a:lstStyle>
            <a:lvl1pPr marL="0" indent="0">
              <a:buNone/>
              <a:defRPr sz="3120"/>
            </a:lvl1pPr>
            <a:lvl2pPr marL="713105" indent="0">
              <a:buNone/>
              <a:defRPr sz="2805"/>
            </a:lvl2pPr>
            <a:lvl3pPr marL="1425575" indent="0">
              <a:buNone/>
              <a:defRPr sz="2495"/>
            </a:lvl3pPr>
            <a:lvl4pPr marL="2138680" indent="0">
              <a:buNone/>
              <a:defRPr sz="2185"/>
            </a:lvl4pPr>
            <a:lvl5pPr marL="2851150" indent="0">
              <a:buNone/>
              <a:defRPr sz="2185"/>
            </a:lvl5pPr>
            <a:lvl6pPr marL="3564255" indent="0">
              <a:buNone/>
              <a:defRPr sz="2185"/>
            </a:lvl6pPr>
            <a:lvl7pPr marL="4276725" indent="0">
              <a:buNone/>
              <a:defRPr sz="2185"/>
            </a:lvl7pPr>
            <a:lvl8pPr marL="4989830" indent="0">
              <a:buNone/>
              <a:defRPr sz="2185"/>
            </a:lvl8pPr>
            <a:lvl9pPr marL="5702300" indent="0">
              <a:buNone/>
              <a:defRPr sz="2185"/>
            </a:lvl9pPr>
          </a:lstStyle>
          <a:p>
            <a:pPr lvl="0"/>
            <a:r>
              <a:rPr lang="zh-CN" altLang="en-US" smtClean="0"/>
              <a:t>单击此处编辑母版文本样式</a:t>
            </a:r>
          </a:p>
        </p:txBody>
      </p:sp>
      <p:sp>
        <p:nvSpPr>
          <p:cNvPr id="5" name="日期占位符 3"/>
          <p:cNvSpPr>
            <a:spLocks noGrp="1"/>
          </p:cNvSpPr>
          <p:nvPr>
            <p:ph type="dt" sz="half" idx="10"/>
          </p:nvPr>
        </p:nvSpPr>
        <p:spPr/>
        <p:txBody>
          <a:bodyPr/>
          <a:lstStyle>
            <a:lvl1pPr>
              <a:defRPr/>
            </a:lvl1pPr>
          </a:lstStyle>
          <a:p>
            <a:pPr>
              <a:defRPr/>
            </a:pPr>
            <a:fld id="{76B5C2B8-1BD2-4F34-AD0A-602ABD6C805B}" type="datetimeFigureOut">
              <a:rPr lang="zh-CN" altLang="en-US"/>
              <a:pPr>
                <a:defRPr/>
              </a:pPr>
              <a:t>2020-12-21</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CF31631A-3E74-4FB6-9EC6-5B791C2F9B67}" type="slidenum">
              <a:rPr lang="zh-CN" altLang="en-US"/>
              <a:pPr>
                <a:defRPr/>
              </a:pPr>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版">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10820250" y="569250"/>
            <a:ext cx="3260250" cy="9060976"/>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1039500" y="569250"/>
            <a:ext cx="9591750" cy="9060976"/>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044E83E8-B07A-47B1-AECF-8C9F4599B4A7}" type="datetimeFigureOut">
              <a:rPr lang="zh-CN" altLang="en-US"/>
              <a:pPr>
                <a:defRPr/>
              </a:pPr>
              <a:t>2020-12-21</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92E6F0A1-2FE0-40C2-8D82-D728F8630881}" type="slidenum">
              <a:rPr lang="zh-CN" altLang="en-US"/>
              <a:pPr>
                <a:defRPr/>
              </a:pPr>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bwMode="auto">
          <a:xfrm>
            <a:off x="1039813" y="569913"/>
            <a:ext cx="13041312" cy="2065337"/>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027" name="文本占位符 2"/>
          <p:cNvSpPr>
            <a:spLocks noGrp="1"/>
          </p:cNvSpPr>
          <p:nvPr>
            <p:ph type="body" idx="1"/>
          </p:nvPr>
        </p:nvSpPr>
        <p:spPr bwMode="auto">
          <a:xfrm>
            <a:off x="1039813" y="2846388"/>
            <a:ext cx="13041312" cy="6783387"/>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4" name="日期占位符 3"/>
          <p:cNvSpPr>
            <a:spLocks noGrp="1"/>
          </p:cNvSpPr>
          <p:nvPr>
            <p:ph type="dt" sz="half" idx="2"/>
          </p:nvPr>
        </p:nvSpPr>
        <p:spPr>
          <a:xfrm>
            <a:off x="1039813" y="9909175"/>
            <a:ext cx="3402012" cy="569913"/>
          </a:xfrm>
          <a:prstGeom prst="rect">
            <a:avLst/>
          </a:prstGeom>
        </p:spPr>
        <p:txBody>
          <a:bodyPr vert="horz" lIns="91440" tIns="45720" rIns="91440" bIns="45720" rtlCol="0" anchor="ctr"/>
          <a:lstStyle>
            <a:lvl1pPr algn="l" fontAlgn="auto">
              <a:spcBef>
                <a:spcPts val="0"/>
              </a:spcBef>
              <a:spcAft>
                <a:spcPts val="0"/>
              </a:spcAft>
              <a:defRPr sz="1870">
                <a:solidFill>
                  <a:schemeClr val="tx1">
                    <a:tint val="75000"/>
                  </a:schemeClr>
                </a:solidFill>
                <a:latin typeface="+mn-lt"/>
                <a:ea typeface="+mn-ea"/>
              </a:defRPr>
            </a:lvl1pPr>
          </a:lstStyle>
          <a:p>
            <a:pPr>
              <a:defRPr/>
            </a:pPr>
            <a:fld id="{AA0CABDF-4FB2-41D6-A06F-9435565416B0}" type="datetimeFigureOut">
              <a:rPr lang="zh-CN" altLang="en-US"/>
              <a:pPr>
                <a:defRPr/>
              </a:pPr>
              <a:t>2020-12-21</a:t>
            </a:fld>
            <a:endParaRPr lang="zh-CN" altLang="en-US"/>
          </a:p>
        </p:txBody>
      </p:sp>
      <p:sp>
        <p:nvSpPr>
          <p:cNvPr id="5" name="页脚占位符 4"/>
          <p:cNvSpPr>
            <a:spLocks noGrp="1"/>
          </p:cNvSpPr>
          <p:nvPr>
            <p:ph type="ftr" sz="quarter" idx="3"/>
          </p:nvPr>
        </p:nvSpPr>
        <p:spPr>
          <a:xfrm>
            <a:off x="5008563" y="9909175"/>
            <a:ext cx="5102225" cy="569913"/>
          </a:xfrm>
          <a:prstGeom prst="rect">
            <a:avLst/>
          </a:prstGeom>
        </p:spPr>
        <p:txBody>
          <a:bodyPr vert="horz" lIns="91440" tIns="45720" rIns="91440" bIns="45720" rtlCol="0" anchor="ctr"/>
          <a:lstStyle>
            <a:lvl1pPr algn="ctr" fontAlgn="auto">
              <a:spcBef>
                <a:spcPts val="0"/>
              </a:spcBef>
              <a:spcAft>
                <a:spcPts val="0"/>
              </a:spcAft>
              <a:defRPr sz="1870">
                <a:solidFill>
                  <a:schemeClr val="tx1">
                    <a:tint val="75000"/>
                  </a:schemeClr>
                </a:solidFill>
                <a:latin typeface="+mn-lt"/>
                <a:ea typeface="+mn-ea"/>
              </a:defRPr>
            </a:lvl1pPr>
          </a:lstStyle>
          <a:p>
            <a:pPr>
              <a:defRPr/>
            </a:pPr>
            <a:endParaRPr lang="zh-CN" altLang="en-US"/>
          </a:p>
        </p:txBody>
      </p:sp>
      <p:sp>
        <p:nvSpPr>
          <p:cNvPr id="6" name="灯片编号占位符 5"/>
          <p:cNvSpPr>
            <a:spLocks noGrp="1"/>
          </p:cNvSpPr>
          <p:nvPr>
            <p:ph type="sldNum" sz="quarter" idx="4"/>
          </p:nvPr>
        </p:nvSpPr>
        <p:spPr>
          <a:xfrm>
            <a:off x="10679113" y="9909175"/>
            <a:ext cx="3402012" cy="569913"/>
          </a:xfrm>
          <a:prstGeom prst="rect">
            <a:avLst/>
          </a:prstGeom>
        </p:spPr>
        <p:txBody>
          <a:bodyPr vert="horz" lIns="91440" tIns="45720" rIns="91440" bIns="45720" rtlCol="0" anchor="ctr"/>
          <a:lstStyle>
            <a:lvl1pPr algn="r" fontAlgn="auto">
              <a:spcBef>
                <a:spcPts val="0"/>
              </a:spcBef>
              <a:spcAft>
                <a:spcPts val="0"/>
              </a:spcAft>
              <a:defRPr sz="1870">
                <a:solidFill>
                  <a:schemeClr val="tx1">
                    <a:tint val="75000"/>
                  </a:schemeClr>
                </a:solidFill>
                <a:latin typeface="+mn-lt"/>
                <a:ea typeface="+mn-ea"/>
              </a:defRPr>
            </a:lvl1pPr>
          </a:lstStyle>
          <a:p>
            <a:pPr>
              <a:defRPr/>
            </a:pPr>
            <a:fld id="{3868A038-72FD-4397-B21A-4D489D9D8634}" type="slidenum">
              <a:rPr lang="zh-CN" altLang="en-US"/>
              <a:pPr>
                <a:defRPr/>
              </a:pPr>
              <a:t>‹#›</a:t>
            </a:fld>
            <a:endParaRPr lang="zh-CN" altLang="en-US"/>
          </a:p>
        </p:txBody>
      </p:sp>
    </p:spTree>
  </p:cSld>
  <p:clrMap bg1="lt1" tx1="dk1" bg2="lt2" tx2="dk2" accent1="accent1" accent2="accent2" accent3="accent3" accent4="accent4" accent5="accent5" accent6="accent6" hlink="hlink" folHlink="folHlink"/>
  <p:sldLayoutIdLst>
    <p:sldLayoutId id="2147483658" r:id="rId1"/>
    <p:sldLayoutId id="2147483657" r:id="rId2"/>
    <p:sldLayoutId id="2147483656" r:id="rId3"/>
    <p:sldLayoutId id="2147483655" r:id="rId4"/>
    <p:sldLayoutId id="2147483654" r:id="rId5"/>
    <p:sldLayoutId id="2147483653" r:id="rId6"/>
    <p:sldLayoutId id="2147483652" r:id="rId7"/>
    <p:sldLayoutId id="2147483651" r:id="rId8"/>
    <p:sldLayoutId id="2147483650" r:id="rId9"/>
    <p:sldLayoutId id="2147483649" r:id="rId10"/>
  </p:sldLayoutIdLst>
  <p:txStyles>
    <p:titleStyle>
      <a:lvl1pPr algn="l" defTabSz="1425575" rtl="0" eaLnBrk="0" fontAlgn="base" hangingPunct="0">
        <a:lnSpc>
          <a:spcPct val="90000"/>
        </a:lnSpc>
        <a:spcBef>
          <a:spcPct val="0"/>
        </a:spcBef>
        <a:spcAft>
          <a:spcPct val="0"/>
        </a:spcAft>
        <a:defRPr sz="6800" kern="1200">
          <a:solidFill>
            <a:schemeClr val="tx1"/>
          </a:solidFill>
          <a:latin typeface="+mj-lt"/>
          <a:ea typeface="+mj-ea"/>
          <a:cs typeface="+mj-cs"/>
        </a:defRPr>
      </a:lvl1pPr>
      <a:lvl2pPr algn="l" defTabSz="1425575" rtl="0" eaLnBrk="0" fontAlgn="base" hangingPunct="0">
        <a:lnSpc>
          <a:spcPct val="90000"/>
        </a:lnSpc>
        <a:spcBef>
          <a:spcPct val="0"/>
        </a:spcBef>
        <a:spcAft>
          <a:spcPct val="0"/>
        </a:spcAft>
        <a:defRPr sz="6800">
          <a:solidFill>
            <a:schemeClr val="tx1"/>
          </a:solidFill>
          <a:latin typeface="Calibri Light"/>
          <a:ea typeface="宋体" charset="-122"/>
        </a:defRPr>
      </a:lvl2pPr>
      <a:lvl3pPr algn="l" defTabSz="1425575" rtl="0" eaLnBrk="0" fontAlgn="base" hangingPunct="0">
        <a:lnSpc>
          <a:spcPct val="90000"/>
        </a:lnSpc>
        <a:spcBef>
          <a:spcPct val="0"/>
        </a:spcBef>
        <a:spcAft>
          <a:spcPct val="0"/>
        </a:spcAft>
        <a:defRPr sz="6800">
          <a:solidFill>
            <a:schemeClr val="tx1"/>
          </a:solidFill>
          <a:latin typeface="Calibri Light"/>
          <a:ea typeface="宋体" charset="-122"/>
        </a:defRPr>
      </a:lvl3pPr>
      <a:lvl4pPr algn="l" defTabSz="1425575" rtl="0" eaLnBrk="0" fontAlgn="base" hangingPunct="0">
        <a:lnSpc>
          <a:spcPct val="90000"/>
        </a:lnSpc>
        <a:spcBef>
          <a:spcPct val="0"/>
        </a:spcBef>
        <a:spcAft>
          <a:spcPct val="0"/>
        </a:spcAft>
        <a:defRPr sz="6800">
          <a:solidFill>
            <a:schemeClr val="tx1"/>
          </a:solidFill>
          <a:latin typeface="Calibri Light"/>
          <a:ea typeface="宋体" charset="-122"/>
        </a:defRPr>
      </a:lvl4pPr>
      <a:lvl5pPr algn="l" defTabSz="1425575" rtl="0" eaLnBrk="0" fontAlgn="base" hangingPunct="0">
        <a:lnSpc>
          <a:spcPct val="90000"/>
        </a:lnSpc>
        <a:spcBef>
          <a:spcPct val="0"/>
        </a:spcBef>
        <a:spcAft>
          <a:spcPct val="0"/>
        </a:spcAft>
        <a:defRPr sz="6800">
          <a:solidFill>
            <a:schemeClr val="tx1"/>
          </a:solidFill>
          <a:latin typeface="Calibri Light"/>
          <a:ea typeface="宋体" charset="-122"/>
        </a:defRPr>
      </a:lvl5pPr>
      <a:lvl6pPr marL="457200" algn="l" defTabSz="1425575" rtl="0" fontAlgn="base">
        <a:lnSpc>
          <a:spcPct val="90000"/>
        </a:lnSpc>
        <a:spcBef>
          <a:spcPct val="0"/>
        </a:spcBef>
        <a:spcAft>
          <a:spcPct val="0"/>
        </a:spcAft>
        <a:defRPr sz="6800">
          <a:solidFill>
            <a:schemeClr val="tx1"/>
          </a:solidFill>
          <a:latin typeface="Calibri Light"/>
          <a:ea typeface="宋体" charset="-122"/>
        </a:defRPr>
      </a:lvl6pPr>
      <a:lvl7pPr marL="914400" algn="l" defTabSz="1425575" rtl="0" fontAlgn="base">
        <a:lnSpc>
          <a:spcPct val="90000"/>
        </a:lnSpc>
        <a:spcBef>
          <a:spcPct val="0"/>
        </a:spcBef>
        <a:spcAft>
          <a:spcPct val="0"/>
        </a:spcAft>
        <a:defRPr sz="6800">
          <a:solidFill>
            <a:schemeClr val="tx1"/>
          </a:solidFill>
          <a:latin typeface="Calibri Light"/>
          <a:ea typeface="宋体" charset="-122"/>
        </a:defRPr>
      </a:lvl7pPr>
      <a:lvl8pPr marL="1371600" algn="l" defTabSz="1425575" rtl="0" fontAlgn="base">
        <a:lnSpc>
          <a:spcPct val="90000"/>
        </a:lnSpc>
        <a:spcBef>
          <a:spcPct val="0"/>
        </a:spcBef>
        <a:spcAft>
          <a:spcPct val="0"/>
        </a:spcAft>
        <a:defRPr sz="6800">
          <a:solidFill>
            <a:schemeClr val="tx1"/>
          </a:solidFill>
          <a:latin typeface="Calibri Light"/>
          <a:ea typeface="宋体" charset="-122"/>
        </a:defRPr>
      </a:lvl8pPr>
      <a:lvl9pPr marL="1828800" algn="l" defTabSz="1425575" rtl="0" fontAlgn="base">
        <a:lnSpc>
          <a:spcPct val="90000"/>
        </a:lnSpc>
        <a:spcBef>
          <a:spcPct val="0"/>
        </a:spcBef>
        <a:spcAft>
          <a:spcPct val="0"/>
        </a:spcAft>
        <a:defRPr sz="6800">
          <a:solidFill>
            <a:schemeClr val="tx1"/>
          </a:solidFill>
          <a:latin typeface="Calibri Light"/>
          <a:ea typeface="宋体" charset="-122"/>
        </a:defRPr>
      </a:lvl9pPr>
    </p:titleStyle>
    <p:bodyStyle>
      <a:lvl1pPr marL="355600" indent="-355600" algn="l" defTabSz="1425575" rtl="0" eaLnBrk="0" fontAlgn="base" hangingPunct="0">
        <a:lnSpc>
          <a:spcPct val="90000"/>
        </a:lnSpc>
        <a:spcBef>
          <a:spcPts val="1563"/>
        </a:spcBef>
        <a:spcAft>
          <a:spcPct val="0"/>
        </a:spcAft>
        <a:buFont typeface="Arial" charset="0"/>
        <a:buChar char="•"/>
        <a:defRPr sz="4300" kern="1200">
          <a:solidFill>
            <a:schemeClr val="tx1"/>
          </a:solidFill>
          <a:latin typeface="+mn-lt"/>
          <a:ea typeface="+mn-ea"/>
          <a:cs typeface="+mn-cs"/>
        </a:defRPr>
      </a:lvl1pPr>
      <a:lvl2pPr marL="1068388" indent="-355600" algn="l" defTabSz="1425575" rtl="0" eaLnBrk="0" fontAlgn="base" hangingPunct="0">
        <a:lnSpc>
          <a:spcPct val="90000"/>
        </a:lnSpc>
        <a:spcBef>
          <a:spcPts val="775"/>
        </a:spcBef>
        <a:spcAft>
          <a:spcPct val="0"/>
        </a:spcAft>
        <a:buFont typeface="Arial" charset="0"/>
        <a:buChar char="•"/>
        <a:defRPr sz="3700" kern="1200">
          <a:solidFill>
            <a:schemeClr val="tx1"/>
          </a:solidFill>
          <a:latin typeface="+mn-lt"/>
          <a:ea typeface="+mn-ea"/>
          <a:cs typeface="+mn-cs"/>
        </a:defRPr>
      </a:lvl2pPr>
      <a:lvl3pPr marL="1781175" indent="-355600" algn="l" defTabSz="1425575" rtl="0" eaLnBrk="0" fontAlgn="base" hangingPunct="0">
        <a:lnSpc>
          <a:spcPct val="90000"/>
        </a:lnSpc>
        <a:spcBef>
          <a:spcPts val="775"/>
        </a:spcBef>
        <a:spcAft>
          <a:spcPct val="0"/>
        </a:spcAft>
        <a:buFont typeface="Arial" charset="0"/>
        <a:buChar char="•"/>
        <a:defRPr sz="3100" kern="1200">
          <a:solidFill>
            <a:schemeClr val="tx1"/>
          </a:solidFill>
          <a:latin typeface="+mn-lt"/>
          <a:ea typeface="+mn-ea"/>
          <a:cs typeface="+mn-cs"/>
        </a:defRPr>
      </a:lvl3pPr>
      <a:lvl4pPr marL="2493963" indent="-355600" algn="l" defTabSz="1425575" rtl="0" eaLnBrk="0" fontAlgn="base" hangingPunct="0">
        <a:lnSpc>
          <a:spcPct val="90000"/>
        </a:lnSpc>
        <a:spcBef>
          <a:spcPts val="775"/>
        </a:spcBef>
        <a:spcAft>
          <a:spcPct val="0"/>
        </a:spcAft>
        <a:buFont typeface="Arial" charset="0"/>
        <a:buChar char="•"/>
        <a:defRPr sz="2800" kern="1200">
          <a:solidFill>
            <a:schemeClr val="tx1"/>
          </a:solidFill>
          <a:latin typeface="+mn-lt"/>
          <a:ea typeface="+mn-ea"/>
          <a:cs typeface="+mn-cs"/>
        </a:defRPr>
      </a:lvl4pPr>
      <a:lvl5pPr marL="3206750" indent="-355600" algn="l" defTabSz="1425575" rtl="0" eaLnBrk="0" fontAlgn="base" hangingPunct="0">
        <a:lnSpc>
          <a:spcPct val="90000"/>
        </a:lnSpc>
        <a:spcBef>
          <a:spcPts val="775"/>
        </a:spcBef>
        <a:spcAft>
          <a:spcPct val="0"/>
        </a:spcAft>
        <a:buFont typeface="Arial" charset="0"/>
        <a:buChar char="•"/>
        <a:defRPr sz="2800" kern="1200">
          <a:solidFill>
            <a:schemeClr val="tx1"/>
          </a:solidFill>
          <a:latin typeface="+mn-lt"/>
          <a:ea typeface="+mn-ea"/>
          <a:cs typeface="+mn-cs"/>
        </a:defRPr>
      </a:lvl5pPr>
      <a:lvl6pPr marL="392049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6pPr>
      <a:lvl7pPr marL="463296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7pPr>
      <a:lvl8pPr marL="534606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8pPr>
      <a:lvl9pPr marL="605853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9pPr>
    </p:bodyStyle>
    <p:otherStyle>
      <a:defPPr>
        <a:defRPr lang="zh-CN"/>
      </a:defPPr>
      <a:lvl1pPr marL="0" algn="l" defTabSz="1425575" rtl="0" eaLnBrk="1" latinLnBrk="0" hangingPunct="1">
        <a:defRPr sz="2805" kern="1200">
          <a:solidFill>
            <a:schemeClr val="tx1"/>
          </a:solidFill>
          <a:latin typeface="+mn-lt"/>
          <a:ea typeface="+mn-ea"/>
          <a:cs typeface="+mn-cs"/>
        </a:defRPr>
      </a:lvl1pPr>
      <a:lvl2pPr marL="713105" algn="l" defTabSz="1425575" rtl="0" eaLnBrk="1" latinLnBrk="0" hangingPunct="1">
        <a:defRPr sz="2805" kern="1200">
          <a:solidFill>
            <a:schemeClr val="tx1"/>
          </a:solidFill>
          <a:latin typeface="+mn-lt"/>
          <a:ea typeface="+mn-ea"/>
          <a:cs typeface="+mn-cs"/>
        </a:defRPr>
      </a:lvl2pPr>
      <a:lvl3pPr marL="1425575" algn="l" defTabSz="1425575" rtl="0" eaLnBrk="1" latinLnBrk="0" hangingPunct="1">
        <a:defRPr sz="2805" kern="1200">
          <a:solidFill>
            <a:schemeClr val="tx1"/>
          </a:solidFill>
          <a:latin typeface="+mn-lt"/>
          <a:ea typeface="+mn-ea"/>
          <a:cs typeface="+mn-cs"/>
        </a:defRPr>
      </a:lvl3pPr>
      <a:lvl4pPr marL="2138680" algn="l" defTabSz="1425575" rtl="0" eaLnBrk="1" latinLnBrk="0" hangingPunct="1">
        <a:defRPr sz="2805" kern="1200">
          <a:solidFill>
            <a:schemeClr val="tx1"/>
          </a:solidFill>
          <a:latin typeface="+mn-lt"/>
          <a:ea typeface="+mn-ea"/>
          <a:cs typeface="+mn-cs"/>
        </a:defRPr>
      </a:lvl4pPr>
      <a:lvl5pPr marL="2851150" algn="l" defTabSz="1425575" rtl="0" eaLnBrk="1" latinLnBrk="0" hangingPunct="1">
        <a:defRPr sz="2805" kern="1200">
          <a:solidFill>
            <a:schemeClr val="tx1"/>
          </a:solidFill>
          <a:latin typeface="+mn-lt"/>
          <a:ea typeface="+mn-ea"/>
          <a:cs typeface="+mn-cs"/>
        </a:defRPr>
      </a:lvl5pPr>
      <a:lvl6pPr marL="3564255" algn="l" defTabSz="1425575" rtl="0" eaLnBrk="1" latinLnBrk="0" hangingPunct="1">
        <a:defRPr sz="2805" kern="1200">
          <a:solidFill>
            <a:schemeClr val="tx1"/>
          </a:solidFill>
          <a:latin typeface="+mn-lt"/>
          <a:ea typeface="+mn-ea"/>
          <a:cs typeface="+mn-cs"/>
        </a:defRPr>
      </a:lvl6pPr>
      <a:lvl7pPr marL="4276725" algn="l" defTabSz="1425575" rtl="0" eaLnBrk="1" latinLnBrk="0" hangingPunct="1">
        <a:defRPr sz="2805" kern="1200">
          <a:solidFill>
            <a:schemeClr val="tx1"/>
          </a:solidFill>
          <a:latin typeface="+mn-lt"/>
          <a:ea typeface="+mn-ea"/>
          <a:cs typeface="+mn-cs"/>
        </a:defRPr>
      </a:lvl7pPr>
      <a:lvl8pPr marL="4989830" algn="l" defTabSz="1425575" rtl="0" eaLnBrk="1" latinLnBrk="0" hangingPunct="1">
        <a:defRPr sz="2805" kern="1200">
          <a:solidFill>
            <a:schemeClr val="tx1"/>
          </a:solidFill>
          <a:latin typeface="+mn-lt"/>
          <a:ea typeface="+mn-ea"/>
          <a:cs typeface="+mn-cs"/>
        </a:defRPr>
      </a:lvl8pPr>
      <a:lvl9pPr marL="5702300" algn="l" defTabSz="1425575" rtl="0" eaLnBrk="1" latinLnBrk="0" hangingPunct="1">
        <a:defRPr sz="2805"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1" name="矩形 120"/>
          <p:cNvSpPr/>
          <p:nvPr/>
        </p:nvSpPr>
        <p:spPr>
          <a:xfrm>
            <a:off x="1071563" y="5649913"/>
            <a:ext cx="1125537" cy="1570037"/>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6" name="标题 15"/>
          <p:cNvSpPr>
            <a:spLocks noGrp="1"/>
          </p:cNvSpPr>
          <p:nvPr>
            <p:ph type="title"/>
          </p:nvPr>
        </p:nvSpPr>
        <p:spPr>
          <a:xfrm>
            <a:off x="4333875" y="317500"/>
            <a:ext cx="6010275" cy="590550"/>
          </a:xfrm>
        </p:spPr>
        <p:txBody>
          <a:bodyPr rtlCol="0">
            <a:normAutofit fontScale="90000"/>
          </a:bodyPr>
          <a:lstStyle/>
          <a:p>
            <a:pPr eaLnBrk="1" fontAlgn="auto" hangingPunct="1">
              <a:spcAft>
                <a:spcPts val="0"/>
              </a:spcAft>
              <a:defRPr/>
            </a:pPr>
            <a:r>
              <a:rPr lang="zh-CN" altLang="en-US" sz="2400" b="1" dirty="0" smtClean="0">
                <a:solidFill>
                  <a:schemeClr val="accent1">
                    <a:lumMod val="50000"/>
                  </a:schemeClr>
                </a:solidFill>
                <a:latin typeface="微软雅黑" panose="020B0503020204020204" charset="-122"/>
                <a:ea typeface="微软雅黑" panose="020B0503020204020204" charset="-122"/>
              </a:rPr>
              <a:t>对外埠施工企业建设项目行政执法检查流程图</a:t>
            </a:r>
            <a:endParaRPr lang="zh-CN" altLang="zh-CN" sz="2400" b="1" dirty="0">
              <a:solidFill>
                <a:schemeClr val="accent1">
                  <a:lumMod val="50000"/>
                </a:schemeClr>
              </a:solidFill>
              <a:latin typeface="微软雅黑" panose="020B0503020204020204" charset="-122"/>
              <a:ea typeface="微软雅黑" panose="020B0503020204020204" charset="-122"/>
            </a:endParaRPr>
          </a:p>
        </p:txBody>
      </p:sp>
      <p:grpSp>
        <p:nvGrpSpPr>
          <p:cNvPr id="12291" name="组合 16"/>
          <p:cNvGrpSpPr>
            <a:grpSpLocks/>
          </p:cNvGrpSpPr>
          <p:nvPr/>
        </p:nvGrpSpPr>
        <p:grpSpPr bwMode="auto">
          <a:xfrm>
            <a:off x="801688" y="1317625"/>
            <a:ext cx="5694362" cy="79375"/>
            <a:chOff x="12198" y="2119"/>
            <a:chExt cx="9353" cy="730"/>
          </a:xfrm>
        </p:grpSpPr>
        <p:cxnSp>
          <p:nvCxnSpPr>
            <p:cNvPr id="18" name="直接连接符 17"/>
            <p:cNvCxnSpPr/>
            <p:nvPr/>
          </p:nvCxnSpPr>
          <p:spPr>
            <a:xfrm>
              <a:off x="12198" y="2163"/>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2" name="直接连接符 51"/>
            <p:cNvCxnSpPr/>
            <p:nvPr/>
          </p:nvCxnSpPr>
          <p:spPr>
            <a:xfrm>
              <a:off x="21543" y="2148"/>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5" name="直接连接符 54"/>
            <p:cNvCxnSpPr/>
            <p:nvPr/>
          </p:nvCxnSpPr>
          <p:spPr>
            <a:xfrm>
              <a:off x="12198" y="2119"/>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2" name="组合 62"/>
          <p:cNvGrpSpPr>
            <a:grpSpLocks/>
          </p:cNvGrpSpPr>
          <p:nvPr/>
        </p:nvGrpSpPr>
        <p:grpSpPr bwMode="auto">
          <a:xfrm>
            <a:off x="6697663" y="1330325"/>
            <a:ext cx="5475287" cy="82550"/>
            <a:chOff x="12198" y="2119"/>
            <a:chExt cx="9353" cy="730"/>
          </a:xfrm>
        </p:grpSpPr>
        <p:cxnSp>
          <p:nvCxnSpPr>
            <p:cNvPr id="67" name="直接连接符 66"/>
            <p:cNvCxnSpPr/>
            <p:nvPr/>
          </p:nvCxnSpPr>
          <p:spPr>
            <a:xfrm>
              <a:off x="12198" y="2161"/>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8" name="直接连接符 67"/>
            <p:cNvCxnSpPr/>
            <p:nvPr/>
          </p:nvCxnSpPr>
          <p:spPr>
            <a:xfrm>
              <a:off x="21543" y="2147"/>
              <a:ext cx="8"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9" name="直接连接符 68"/>
            <p:cNvCxnSpPr/>
            <p:nvPr/>
          </p:nvCxnSpPr>
          <p:spPr>
            <a:xfrm>
              <a:off x="12198" y="2119"/>
              <a:ext cx="8"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3" name="组合 69"/>
          <p:cNvGrpSpPr>
            <a:grpSpLocks/>
          </p:cNvGrpSpPr>
          <p:nvPr/>
        </p:nvGrpSpPr>
        <p:grpSpPr bwMode="auto">
          <a:xfrm>
            <a:off x="12326938" y="1317625"/>
            <a:ext cx="2125662" cy="84138"/>
            <a:chOff x="12198" y="2119"/>
            <a:chExt cx="9353" cy="730"/>
          </a:xfrm>
        </p:grpSpPr>
        <p:cxnSp>
          <p:nvCxnSpPr>
            <p:cNvPr id="75" name="直接连接符 74"/>
            <p:cNvCxnSpPr/>
            <p:nvPr/>
          </p:nvCxnSpPr>
          <p:spPr>
            <a:xfrm>
              <a:off x="12198" y="2160"/>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3" name="直接连接符 82"/>
            <p:cNvCxnSpPr/>
            <p:nvPr/>
          </p:nvCxnSpPr>
          <p:spPr>
            <a:xfrm>
              <a:off x="21544" y="2147"/>
              <a:ext cx="7"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6" name="直接连接符 85"/>
            <p:cNvCxnSpPr/>
            <p:nvPr/>
          </p:nvCxnSpPr>
          <p:spPr>
            <a:xfrm>
              <a:off x="12198" y="2119"/>
              <a:ext cx="7"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4" name="组合 93"/>
          <p:cNvGrpSpPr>
            <a:grpSpLocks/>
          </p:cNvGrpSpPr>
          <p:nvPr/>
        </p:nvGrpSpPr>
        <p:grpSpPr bwMode="auto">
          <a:xfrm>
            <a:off x="790575" y="1446213"/>
            <a:ext cx="5705475" cy="468312"/>
            <a:chOff x="1245" y="2223"/>
            <a:chExt cx="5904" cy="737"/>
          </a:xfrm>
        </p:grpSpPr>
        <p:sp>
          <p:nvSpPr>
            <p:cNvPr id="91" name="矩形 90"/>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92" name="矩形 91"/>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grpSp>
        <p:nvGrpSpPr>
          <p:cNvPr id="12295" name="组合 94"/>
          <p:cNvGrpSpPr>
            <a:grpSpLocks/>
          </p:cNvGrpSpPr>
          <p:nvPr/>
        </p:nvGrpSpPr>
        <p:grpSpPr bwMode="auto">
          <a:xfrm>
            <a:off x="6673850" y="1446213"/>
            <a:ext cx="5521325" cy="468312"/>
            <a:chOff x="1245" y="2223"/>
            <a:chExt cx="5904" cy="737"/>
          </a:xfrm>
        </p:grpSpPr>
        <p:sp>
          <p:nvSpPr>
            <p:cNvPr id="96" name="矩形 95"/>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97" name="矩形 96"/>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grpSp>
        <p:nvGrpSpPr>
          <p:cNvPr id="12296" name="组合 97"/>
          <p:cNvGrpSpPr>
            <a:grpSpLocks/>
          </p:cNvGrpSpPr>
          <p:nvPr/>
        </p:nvGrpSpPr>
        <p:grpSpPr bwMode="auto">
          <a:xfrm>
            <a:off x="12314238" y="1446213"/>
            <a:ext cx="2159000" cy="468312"/>
            <a:chOff x="1245" y="2223"/>
            <a:chExt cx="5904" cy="737"/>
          </a:xfrm>
        </p:grpSpPr>
        <p:sp>
          <p:nvSpPr>
            <p:cNvPr id="99" name="矩形 98"/>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00" name="矩形 99"/>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297" name="文本框 111"/>
          <p:cNvSpPr txBox="1">
            <a:spLocks noChangeArrowheads="1"/>
          </p:cNvSpPr>
          <p:nvPr/>
        </p:nvSpPr>
        <p:spPr bwMode="auto">
          <a:xfrm>
            <a:off x="2628900" y="1400175"/>
            <a:ext cx="2274888" cy="307975"/>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执法检查计划制定</a:t>
            </a:r>
          </a:p>
        </p:txBody>
      </p:sp>
      <p:sp>
        <p:nvSpPr>
          <p:cNvPr id="12298" name="文本框 112"/>
          <p:cNvSpPr txBox="1">
            <a:spLocks noChangeArrowheads="1"/>
          </p:cNvSpPr>
          <p:nvPr/>
        </p:nvSpPr>
        <p:spPr bwMode="auto">
          <a:xfrm>
            <a:off x="8382000" y="1423988"/>
            <a:ext cx="2328863" cy="307975"/>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现场行政执法检查</a:t>
            </a:r>
          </a:p>
        </p:txBody>
      </p:sp>
      <p:sp>
        <p:nvSpPr>
          <p:cNvPr id="12299" name="文本框 113"/>
          <p:cNvSpPr txBox="1">
            <a:spLocks noChangeArrowheads="1"/>
          </p:cNvSpPr>
          <p:nvPr/>
        </p:nvSpPr>
        <p:spPr bwMode="auto">
          <a:xfrm>
            <a:off x="12496800" y="1414463"/>
            <a:ext cx="1712913" cy="307975"/>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执法检查资料归档</a:t>
            </a:r>
          </a:p>
        </p:txBody>
      </p:sp>
      <p:sp>
        <p:nvSpPr>
          <p:cNvPr id="12300" name="文本框 115"/>
          <p:cNvSpPr txBox="1">
            <a:spLocks noChangeArrowheads="1"/>
          </p:cNvSpPr>
          <p:nvPr/>
        </p:nvSpPr>
        <p:spPr bwMode="auto">
          <a:xfrm>
            <a:off x="2671763" y="1674813"/>
            <a:ext cx="2101850" cy="247650"/>
          </a:xfrm>
          <a:prstGeom prst="rect">
            <a:avLst/>
          </a:prstGeom>
          <a:noFill/>
          <a:ln w="9525">
            <a:noFill/>
            <a:miter lim="800000"/>
            <a:headEnd/>
            <a:tailEnd/>
          </a:ln>
        </p:spPr>
        <p:txBody>
          <a:bodyPr>
            <a:spAutoFit/>
          </a:bodyPr>
          <a:lstStyle/>
          <a:p>
            <a:pPr algn="ctr"/>
            <a:r>
              <a:rPr lang="zh-CN" altLang="en-US" sz="1000" b="1">
                <a:solidFill>
                  <a:schemeClr val="bg1"/>
                </a:solidFill>
                <a:latin typeface="微软雅黑" pitchFamily="34" charset="-122"/>
                <a:ea typeface="微软雅黑" pitchFamily="34" charset="-122"/>
              </a:rPr>
              <a:t>自确定任务起</a:t>
            </a:r>
            <a:r>
              <a:rPr lang="en-US" altLang="zh-CN" sz="1000" b="1">
                <a:solidFill>
                  <a:schemeClr val="bg1"/>
                </a:solidFill>
                <a:latin typeface="微软雅黑" pitchFamily="34" charset="-122"/>
                <a:ea typeface="微软雅黑" pitchFamily="34" charset="-122"/>
              </a:rPr>
              <a:t>1</a:t>
            </a:r>
            <a:r>
              <a:rPr lang="zh-CN" altLang="en-US" sz="1000" b="1">
                <a:solidFill>
                  <a:schemeClr val="bg1"/>
                </a:solidFill>
                <a:latin typeface="微软雅黑" pitchFamily="34" charset="-122"/>
                <a:ea typeface="微软雅黑" pitchFamily="34" charset="-122"/>
              </a:rPr>
              <a:t>日内完成</a:t>
            </a:r>
          </a:p>
        </p:txBody>
      </p:sp>
      <p:sp>
        <p:nvSpPr>
          <p:cNvPr id="12301" name="文本框 116"/>
          <p:cNvSpPr txBox="1">
            <a:spLocks noChangeArrowheads="1"/>
          </p:cNvSpPr>
          <p:nvPr/>
        </p:nvSpPr>
        <p:spPr bwMode="auto">
          <a:xfrm>
            <a:off x="8509000" y="1670050"/>
            <a:ext cx="2071688" cy="246063"/>
          </a:xfrm>
          <a:prstGeom prst="rect">
            <a:avLst/>
          </a:prstGeom>
          <a:noFill/>
          <a:ln w="9525">
            <a:noFill/>
            <a:miter lim="800000"/>
            <a:headEnd/>
            <a:tailEnd/>
          </a:ln>
        </p:spPr>
        <p:txBody>
          <a:bodyPr>
            <a:spAutoFit/>
          </a:bodyPr>
          <a:lstStyle/>
          <a:p>
            <a:pPr algn="ctr"/>
            <a:r>
              <a:rPr lang="zh-CN" altLang="en-US" sz="1000" b="1">
                <a:solidFill>
                  <a:schemeClr val="bg1"/>
                </a:solidFill>
                <a:latin typeface="微软雅黑" pitchFamily="34" charset="-122"/>
                <a:ea typeface="微软雅黑" pitchFamily="34" charset="-122"/>
              </a:rPr>
              <a:t>到达整改期限后</a:t>
            </a:r>
            <a:r>
              <a:rPr lang="en-US" altLang="zh-CN" sz="1000" b="1">
                <a:solidFill>
                  <a:schemeClr val="bg1"/>
                </a:solidFill>
                <a:latin typeface="微软雅黑" pitchFamily="34" charset="-122"/>
                <a:ea typeface="微软雅黑" pitchFamily="34" charset="-122"/>
              </a:rPr>
              <a:t>10</a:t>
            </a:r>
            <a:r>
              <a:rPr lang="zh-CN" altLang="en-US" sz="1000" b="1">
                <a:solidFill>
                  <a:schemeClr val="bg1"/>
                </a:solidFill>
                <a:latin typeface="微软雅黑" pitchFamily="34" charset="-122"/>
                <a:ea typeface="微软雅黑" pitchFamily="34" charset="-122"/>
              </a:rPr>
              <a:t>日内完成复查</a:t>
            </a:r>
          </a:p>
        </p:txBody>
      </p:sp>
      <p:sp>
        <p:nvSpPr>
          <p:cNvPr id="12302" name="文本框 117"/>
          <p:cNvSpPr txBox="1">
            <a:spLocks noChangeArrowheads="1"/>
          </p:cNvSpPr>
          <p:nvPr/>
        </p:nvSpPr>
        <p:spPr bwMode="auto">
          <a:xfrm>
            <a:off x="12372975" y="1657350"/>
            <a:ext cx="1862138" cy="244475"/>
          </a:xfrm>
          <a:prstGeom prst="rect">
            <a:avLst/>
          </a:prstGeom>
          <a:noFill/>
          <a:ln w="9525">
            <a:noFill/>
            <a:miter lim="800000"/>
            <a:headEnd/>
            <a:tailEnd/>
          </a:ln>
        </p:spPr>
        <p:txBody>
          <a:bodyPr>
            <a:spAutoFit/>
          </a:bodyPr>
          <a:lstStyle/>
          <a:p>
            <a:pPr algn="ctr"/>
            <a:r>
              <a:rPr lang="zh-CN" altLang="en-US" sz="1000" b="1">
                <a:solidFill>
                  <a:schemeClr val="bg1"/>
                </a:solidFill>
                <a:latin typeface="微软雅黑" pitchFamily="34" charset="-122"/>
                <a:ea typeface="微软雅黑" pitchFamily="34" charset="-122"/>
              </a:rPr>
              <a:t>企业科</a:t>
            </a:r>
            <a:r>
              <a:rPr lang="en-US" altLang="zh-CN" sz="1000" b="1">
                <a:solidFill>
                  <a:schemeClr val="bg1"/>
                </a:solidFill>
                <a:latin typeface="微软雅黑" pitchFamily="34" charset="-122"/>
                <a:ea typeface="微软雅黑" pitchFamily="34" charset="-122"/>
              </a:rPr>
              <a:t>3</a:t>
            </a:r>
            <a:r>
              <a:rPr lang="zh-CN" altLang="en-US" sz="1000" b="1">
                <a:solidFill>
                  <a:schemeClr val="bg1"/>
                </a:solidFill>
                <a:latin typeface="微软雅黑" pitchFamily="34" charset="-122"/>
                <a:ea typeface="微软雅黑" pitchFamily="34" charset="-122"/>
              </a:rPr>
              <a:t>日内完成归档</a:t>
            </a:r>
          </a:p>
        </p:txBody>
      </p:sp>
      <p:sp>
        <p:nvSpPr>
          <p:cNvPr id="123" name="矩形 122"/>
          <p:cNvSpPr/>
          <p:nvPr/>
        </p:nvSpPr>
        <p:spPr>
          <a:xfrm>
            <a:off x="2601913" y="5638800"/>
            <a:ext cx="1090612" cy="1570038"/>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4" name="矩形 123"/>
          <p:cNvSpPr/>
          <p:nvPr/>
        </p:nvSpPr>
        <p:spPr>
          <a:xfrm>
            <a:off x="3832225" y="5629275"/>
            <a:ext cx="798513" cy="1555750"/>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nvGrpSpPr>
          <p:cNvPr id="12305" name="组合 141"/>
          <p:cNvGrpSpPr>
            <a:grpSpLocks/>
          </p:cNvGrpSpPr>
          <p:nvPr/>
        </p:nvGrpSpPr>
        <p:grpSpPr bwMode="auto">
          <a:xfrm>
            <a:off x="1595438" y="5160963"/>
            <a:ext cx="9934575" cy="320675"/>
            <a:chOff x="2589" y="10729"/>
            <a:chExt cx="6277" cy="1261"/>
          </a:xfrm>
        </p:grpSpPr>
        <p:cxnSp>
          <p:nvCxnSpPr>
            <p:cNvPr id="122" name="直接箭头连接符 121"/>
            <p:cNvCxnSpPr/>
            <p:nvPr/>
          </p:nvCxnSpPr>
          <p:spPr>
            <a:xfrm>
              <a:off x="2589" y="10823"/>
              <a:ext cx="0" cy="1167"/>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130" name="直接箭头连接符 129"/>
            <p:cNvCxnSpPr/>
            <p:nvPr/>
          </p:nvCxnSpPr>
          <p:spPr>
            <a:xfrm>
              <a:off x="5389" y="10729"/>
              <a:ext cx="0" cy="1167"/>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141" name="直接箭头连接符 140"/>
            <p:cNvCxnSpPr/>
            <p:nvPr/>
          </p:nvCxnSpPr>
          <p:spPr>
            <a:xfrm>
              <a:off x="8864" y="10791"/>
              <a:ext cx="2" cy="1105"/>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grpSp>
      <p:sp>
        <p:nvSpPr>
          <p:cNvPr id="165" name="矩形 164"/>
          <p:cNvSpPr/>
          <p:nvPr/>
        </p:nvSpPr>
        <p:spPr>
          <a:xfrm>
            <a:off x="7097713" y="5613400"/>
            <a:ext cx="846137" cy="1547813"/>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临时检查组向被检查项目出示执法证件及检查通知书。</a:t>
            </a:r>
            <a:endParaRPr lang="zh-CN" altLang="en-US" sz="1200" dirty="0">
              <a:latin typeface="微软雅黑" pitchFamily="34" charset="-122"/>
              <a:ea typeface="微软雅黑" pitchFamily="34" charset="-122"/>
            </a:endParaRPr>
          </a:p>
        </p:txBody>
      </p:sp>
      <p:sp>
        <p:nvSpPr>
          <p:cNvPr id="167" name="矩形 166"/>
          <p:cNvSpPr/>
          <p:nvPr/>
        </p:nvSpPr>
        <p:spPr>
          <a:xfrm>
            <a:off x="8420100" y="5616575"/>
            <a:ext cx="973138" cy="1555750"/>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责令企业限期整改，整改期一般为</a:t>
            </a:r>
            <a:r>
              <a:rPr lang="en-US" altLang="zh-CN" sz="1200" dirty="0">
                <a:latin typeface="微软雅黑" pitchFamily="34" charset="-122"/>
                <a:ea typeface="微软雅黑" pitchFamily="34" charset="-122"/>
              </a:rPr>
              <a:t>3-5</a:t>
            </a:r>
            <a:r>
              <a:rPr lang="zh-CN" altLang="en-US" sz="1200" dirty="0">
                <a:latin typeface="微软雅黑" pitchFamily="34" charset="-122"/>
                <a:ea typeface="微软雅黑" pitchFamily="34" charset="-122"/>
              </a:rPr>
              <a:t>日。</a:t>
            </a:r>
            <a:endParaRPr lang="zh-CN" altLang="en-US" sz="1200" dirty="0">
              <a:latin typeface="微软雅黑" pitchFamily="34" charset="-122"/>
              <a:ea typeface="微软雅黑" pitchFamily="34" charset="-122"/>
            </a:endParaRPr>
          </a:p>
        </p:txBody>
      </p:sp>
      <p:sp>
        <p:nvSpPr>
          <p:cNvPr id="168" name="矩形 167"/>
          <p:cNvSpPr/>
          <p:nvPr/>
        </p:nvSpPr>
        <p:spPr>
          <a:xfrm>
            <a:off x="11028363" y="5616575"/>
            <a:ext cx="930275" cy="187642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复查：企业提交整改报告或整改期限届满后</a:t>
            </a:r>
            <a:r>
              <a:rPr lang="en-US" altLang="zh-CN" sz="1200" dirty="0">
                <a:latin typeface="微软雅黑" pitchFamily="34" charset="-122"/>
                <a:ea typeface="微软雅黑" pitchFamily="34" charset="-122"/>
              </a:rPr>
              <a:t>10</a:t>
            </a:r>
            <a:r>
              <a:rPr lang="zh-CN" altLang="en-US" sz="1200" dirty="0">
                <a:latin typeface="微软雅黑" pitchFamily="34" charset="-122"/>
                <a:ea typeface="微软雅黑" pitchFamily="34" charset="-122"/>
              </a:rPr>
              <a:t>日内完成复查并填写复查记录。</a:t>
            </a:r>
            <a:endParaRPr lang="zh-CN" altLang="en-US" sz="1200" dirty="0">
              <a:latin typeface="微软雅黑" pitchFamily="34" charset="-122"/>
              <a:ea typeface="微软雅黑" pitchFamily="34" charset="-122"/>
            </a:endParaRPr>
          </a:p>
        </p:txBody>
      </p:sp>
      <p:sp>
        <p:nvSpPr>
          <p:cNvPr id="179" name="矩形 178"/>
          <p:cNvSpPr/>
          <p:nvPr/>
        </p:nvSpPr>
        <p:spPr>
          <a:xfrm>
            <a:off x="13030200" y="5592763"/>
            <a:ext cx="744538" cy="2578100"/>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企业科电话回访被检查企业询问执法过程是否合规并填写行政执法检查回访调查。</a:t>
            </a:r>
            <a:endParaRPr lang="zh-CN" altLang="en-US" sz="1200" dirty="0">
              <a:latin typeface="微软雅黑" pitchFamily="34" charset="-122"/>
              <a:ea typeface="微软雅黑" pitchFamily="34" charset="-122"/>
            </a:endParaRPr>
          </a:p>
        </p:txBody>
      </p:sp>
      <p:cxnSp>
        <p:nvCxnSpPr>
          <p:cNvPr id="181" name="直接箭头连接符 180"/>
          <p:cNvCxnSpPr/>
          <p:nvPr/>
        </p:nvCxnSpPr>
        <p:spPr>
          <a:xfrm>
            <a:off x="12533313" y="5153025"/>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2311" name="文本框 182"/>
          <p:cNvSpPr txBox="1">
            <a:spLocks noChangeArrowheads="1"/>
          </p:cNvSpPr>
          <p:nvPr/>
        </p:nvSpPr>
        <p:spPr bwMode="auto">
          <a:xfrm>
            <a:off x="930275" y="8148638"/>
            <a:ext cx="5019675" cy="1308100"/>
          </a:xfrm>
          <a:prstGeom prst="rect">
            <a:avLst/>
          </a:prstGeom>
          <a:noFill/>
          <a:ln w="9525">
            <a:noFill/>
            <a:miter lim="800000"/>
            <a:headEnd/>
            <a:tailEnd/>
          </a:ln>
        </p:spPr>
        <p:txBody>
          <a:bodyPr>
            <a:spAutoFit/>
          </a:bodyPr>
          <a:lstStyle/>
          <a:p>
            <a:r>
              <a:rPr lang="zh-CN" altLang="en-US" sz="1400" b="1">
                <a:solidFill>
                  <a:srgbClr val="C00000"/>
                </a:solidFill>
                <a:latin typeface="微软雅黑" pitchFamily="34" charset="-122"/>
                <a:ea typeface="微软雅黑" pitchFamily="34" charset="-122"/>
              </a:rPr>
              <a:t>风险点1：</a:t>
            </a:r>
            <a:endParaRPr lang="en-US" altLang="zh-CN" sz="1400" b="1">
              <a:solidFill>
                <a:srgbClr val="C00000"/>
              </a:solidFill>
              <a:latin typeface="微软雅黑" pitchFamily="34" charset="-122"/>
              <a:ea typeface="微软雅黑" pitchFamily="34" charset="-122"/>
            </a:endParaRPr>
          </a:p>
          <a:p>
            <a:endParaRPr lang="zh-CN" altLang="en-US" sz="1400">
              <a:latin typeface="微软雅黑" pitchFamily="34" charset="-122"/>
              <a:ea typeface="微软雅黑" pitchFamily="34" charset="-122"/>
            </a:endParaRPr>
          </a:p>
          <a:p>
            <a:r>
              <a:rPr lang="zh-CN" altLang="en-US" sz="1400" b="1">
                <a:solidFill>
                  <a:srgbClr val="C00000"/>
                </a:solidFill>
                <a:latin typeface="微软雅黑" pitchFamily="34" charset="-122"/>
                <a:ea typeface="微软雅黑" pitchFamily="34" charset="-122"/>
              </a:rPr>
              <a:t>表现形式：</a:t>
            </a:r>
            <a:r>
              <a:rPr lang="zh-CN" altLang="en-US" sz="1400" b="1">
                <a:latin typeface="微软雅黑" pitchFamily="34" charset="-122"/>
                <a:ea typeface="微软雅黑" pitchFamily="34" charset="-122"/>
              </a:rPr>
              <a:t>不能客观真实反映施工现场实际情况。</a:t>
            </a:r>
            <a:endParaRPr lang="en-US" altLang="zh-CN" sz="1400" b="1">
              <a:latin typeface="微软雅黑" pitchFamily="34" charset="-122"/>
              <a:ea typeface="微软雅黑" pitchFamily="34" charset="-122"/>
            </a:endParaRPr>
          </a:p>
          <a:p>
            <a:endParaRPr lang="en-US" altLang="zh-CN" sz="1400" b="1">
              <a:solidFill>
                <a:srgbClr val="C00000"/>
              </a:solidFill>
              <a:latin typeface="微软雅黑" pitchFamily="34" charset="-122"/>
              <a:ea typeface="微软雅黑" pitchFamily="34" charset="-122"/>
            </a:endParaRPr>
          </a:p>
          <a:p>
            <a:r>
              <a:rPr lang="zh-CN" altLang="en-US" sz="1400" b="1">
                <a:solidFill>
                  <a:srgbClr val="C00000"/>
                </a:solidFill>
                <a:latin typeface="微软雅黑" pitchFamily="34" charset="-122"/>
                <a:ea typeface="微软雅黑" pitchFamily="34" charset="-122"/>
              </a:rPr>
              <a:t>防范措施：</a:t>
            </a:r>
            <a:r>
              <a:rPr lang="zh-CN" altLang="en-US" sz="1400" b="1">
                <a:latin typeface="微软雅黑" pitchFamily="34" charset="-122"/>
                <a:ea typeface="微软雅黑" pitchFamily="34" charset="-122"/>
              </a:rPr>
              <a:t>多人执法记录执法过程，检查结果双方签字确认。</a:t>
            </a:r>
            <a:endParaRPr lang="zh-CN" altLang="en-US" sz="1400">
              <a:latin typeface="微软雅黑" pitchFamily="34" charset="-122"/>
              <a:ea typeface="微软雅黑" pitchFamily="34" charset="-122"/>
            </a:endParaRPr>
          </a:p>
          <a:p>
            <a:endParaRPr lang="zh-CN" altLang="en-US" sz="1000">
              <a:latin typeface="微软雅黑" pitchFamily="34" charset="-122"/>
              <a:ea typeface="微软雅黑" pitchFamily="34" charset="-122"/>
            </a:endParaRPr>
          </a:p>
        </p:txBody>
      </p:sp>
      <p:sp>
        <p:nvSpPr>
          <p:cNvPr id="38" name="文本框 37"/>
          <p:cNvSpPr txBox="1"/>
          <p:nvPr/>
        </p:nvSpPr>
        <p:spPr>
          <a:xfrm>
            <a:off x="7537450" y="2041525"/>
            <a:ext cx="1012825" cy="461963"/>
          </a:xfrm>
          <a:prstGeom prst="rect">
            <a:avLst/>
          </a:prstGeom>
          <a:noFill/>
        </p:spPr>
        <p:txBody>
          <a:bodyPr>
            <a:spAutoFit/>
          </a:bodyPr>
          <a:lstStyle/>
          <a:p>
            <a:pPr algn="ctr" fontAlgn="auto">
              <a:spcBef>
                <a:spcPts val="0"/>
              </a:spcBef>
              <a:spcAft>
                <a:spcPts val="0"/>
              </a:spcAft>
              <a:defRPr/>
            </a:pPr>
            <a:r>
              <a:rPr lang="zh-CN" altLang="en-US" sz="1200" b="1" dirty="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未发现违规违法行为</a:t>
            </a:r>
            <a:endParaRPr lang="en-US" altLang="zh-CN" sz="1200" b="1" dirty="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24" name="矩形 23"/>
          <p:cNvSpPr/>
          <p:nvPr/>
        </p:nvSpPr>
        <p:spPr>
          <a:xfrm>
            <a:off x="947738" y="2136775"/>
            <a:ext cx="1403350" cy="47307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5" name="矩形 24"/>
          <p:cNvSpPr/>
          <p:nvPr/>
        </p:nvSpPr>
        <p:spPr>
          <a:xfrm>
            <a:off x="6611938" y="2613025"/>
            <a:ext cx="395287" cy="161448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现场检查</a:t>
            </a:r>
            <a:endParaRPr lang="zh-CN" altLang="en-US" sz="1200" dirty="0">
              <a:latin typeface="微软雅黑" pitchFamily="34" charset="-122"/>
              <a:ea typeface="微软雅黑" pitchFamily="34" charset="-122"/>
            </a:endParaRPr>
          </a:p>
        </p:txBody>
      </p:sp>
      <p:sp>
        <p:nvSpPr>
          <p:cNvPr id="26" name="矩形 25"/>
          <p:cNvSpPr/>
          <p:nvPr/>
        </p:nvSpPr>
        <p:spPr>
          <a:xfrm>
            <a:off x="12203113" y="2894013"/>
            <a:ext cx="622300" cy="11668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制作结案报告</a:t>
            </a:r>
            <a:endParaRPr lang="zh-CN" altLang="en-US" sz="1200" dirty="0">
              <a:latin typeface="微软雅黑" pitchFamily="34" charset="-122"/>
              <a:ea typeface="微软雅黑" pitchFamily="34" charset="-122"/>
            </a:endParaRPr>
          </a:p>
        </p:txBody>
      </p:sp>
      <p:sp>
        <p:nvSpPr>
          <p:cNvPr id="27" name="矩形 26"/>
          <p:cNvSpPr/>
          <p:nvPr/>
        </p:nvSpPr>
        <p:spPr>
          <a:xfrm>
            <a:off x="11285538" y="3105150"/>
            <a:ext cx="554037" cy="67151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en-US" altLang="zh-CN" sz="900" dirty="0">
              <a:latin typeface="微软雅黑" pitchFamily="34" charset="-122"/>
              <a:ea typeface="微软雅黑" pitchFamily="34" charset="-122"/>
            </a:endParaRPr>
          </a:p>
          <a:p>
            <a:pPr algn="ctr" fontAlgn="auto">
              <a:spcBef>
                <a:spcPts val="0"/>
              </a:spcBef>
              <a:spcAft>
                <a:spcPts val="0"/>
              </a:spcAft>
              <a:defRPr/>
            </a:pPr>
            <a:r>
              <a:rPr lang="zh-CN" altLang="en-US" sz="1200" dirty="0">
                <a:latin typeface="微软雅黑" pitchFamily="34" charset="-122"/>
                <a:ea typeface="微软雅黑" pitchFamily="34" charset="-122"/>
              </a:rPr>
              <a:t>复查</a:t>
            </a:r>
            <a:endParaRPr lang="zh-CN" altLang="en-US" sz="1200" dirty="0">
              <a:latin typeface="微软雅黑" pitchFamily="34" charset="-122"/>
              <a:ea typeface="微软雅黑" pitchFamily="34" charset="-122"/>
            </a:endParaRPr>
          </a:p>
        </p:txBody>
      </p:sp>
      <p:grpSp>
        <p:nvGrpSpPr>
          <p:cNvPr id="12317" name="组合 144"/>
          <p:cNvGrpSpPr>
            <a:grpSpLocks/>
          </p:cNvGrpSpPr>
          <p:nvPr/>
        </p:nvGrpSpPr>
        <p:grpSpPr bwMode="auto">
          <a:xfrm>
            <a:off x="6646863" y="2705100"/>
            <a:ext cx="228600" cy="338138"/>
            <a:chOff x="11658" y="11384"/>
            <a:chExt cx="454" cy="673"/>
          </a:xfrm>
        </p:grpSpPr>
        <p:sp>
          <p:nvSpPr>
            <p:cNvPr id="143" name="椭圆 142"/>
            <p:cNvSpPr/>
            <p:nvPr/>
          </p:nvSpPr>
          <p:spPr>
            <a:xfrm>
              <a:off x="11658" y="11517"/>
              <a:ext cx="454" cy="452"/>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83" name="文本框 143"/>
            <p:cNvSpPr txBox="1">
              <a:spLocks noChangeArrowheads="1"/>
            </p:cNvSpPr>
            <p:nvPr/>
          </p:nvSpPr>
          <p:spPr bwMode="auto">
            <a:xfrm>
              <a:off x="11731" y="11384"/>
              <a:ext cx="324" cy="673"/>
            </a:xfrm>
            <a:prstGeom prst="rect">
              <a:avLst/>
            </a:prstGeom>
            <a:noFill/>
            <a:ln w="9525">
              <a:noFill/>
              <a:miter lim="800000"/>
              <a:headEnd/>
              <a:tailEnd/>
            </a:ln>
          </p:spPr>
          <p:txBody>
            <a:bodyPr>
              <a:spAutoFit/>
            </a:bodyPr>
            <a:lstStyle/>
            <a:p>
              <a:pPr algn="ctr"/>
              <a:r>
                <a:rPr lang="en-US" altLang="zh-CN" sz="1600">
                  <a:solidFill>
                    <a:schemeClr val="bg1"/>
                  </a:solidFill>
                  <a:latin typeface="微软雅黑" pitchFamily="34" charset="-122"/>
                  <a:ea typeface="微软雅黑" pitchFamily="34" charset="-122"/>
                  <a:sym typeface="+mn-ea"/>
                </a:rPr>
                <a:t>1</a:t>
              </a:r>
            </a:p>
          </p:txBody>
        </p:sp>
      </p:grpSp>
      <p:sp>
        <p:nvSpPr>
          <p:cNvPr id="12318" name="文本框 150"/>
          <p:cNvSpPr txBox="1">
            <a:spLocks noChangeArrowheads="1"/>
          </p:cNvSpPr>
          <p:nvPr/>
        </p:nvSpPr>
        <p:spPr bwMode="auto">
          <a:xfrm>
            <a:off x="13431838" y="4354513"/>
            <a:ext cx="244475" cy="336550"/>
          </a:xfrm>
          <a:prstGeom prst="rect">
            <a:avLst/>
          </a:prstGeom>
          <a:noFill/>
          <a:ln w="9525">
            <a:noFill/>
            <a:miter lim="800000"/>
            <a:headEnd/>
            <a:tailEnd/>
          </a:ln>
        </p:spPr>
        <p:txBody>
          <a:bodyPr>
            <a:spAutoFit/>
          </a:bodyPr>
          <a:lstStyle/>
          <a:p>
            <a:pPr algn="ctr"/>
            <a:endParaRPr lang="en-US" altLang="zh-CN" sz="1600">
              <a:solidFill>
                <a:schemeClr val="bg1"/>
              </a:solidFill>
              <a:latin typeface="微软雅黑" pitchFamily="34" charset="-122"/>
              <a:ea typeface="微软雅黑" pitchFamily="34" charset="-122"/>
              <a:sym typeface="+mn-ea"/>
            </a:endParaRPr>
          </a:p>
        </p:txBody>
      </p:sp>
      <p:sp>
        <p:nvSpPr>
          <p:cNvPr id="12319" name="文本框 41"/>
          <p:cNvSpPr txBox="1">
            <a:spLocks noChangeArrowheads="1"/>
          </p:cNvSpPr>
          <p:nvPr/>
        </p:nvSpPr>
        <p:spPr bwMode="auto">
          <a:xfrm>
            <a:off x="998538" y="2247900"/>
            <a:ext cx="1304925" cy="276225"/>
          </a:xfrm>
          <a:prstGeom prst="rect">
            <a:avLst/>
          </a:prstGeom>
          <a:noFill/>
          <a:ln w="9525">
            <a:noFill/>
            <a:miter lim="800000"/>
            <a:headEnd/>
            <a:tailEnd/>
          </a:ln>
        </p:spPr>
        <p:txBody>
          <a:bodyPr>
            <a:spAutoFit/>
          </a:bodyPr>
          <a:lstStyle/>
          <a:p>
            <a:pPr algn="ctr"/>
            <a:r>
              <a:rPr lang="zh-CN" altLang="en-US" sz="1200">
                <a:solidFill>
                  <a:schemeClr val="bg1"/>
                </a:solidFill>
                <a:latin typeface="微软雅黑" pitchFamily="34" charset="-122"/>
                <a:ea typeface="微软雅黑" pitchFamily="34" charset="-122"/>
                <a:sym typeface="+mn-ea"/>
              </a:rPr>
              <a:t>日常监督检查</a:t>
            </a:r>
            <a:endParaRPr lang="en-US" altLang="zh-CN" sz="1200">
              <a:solidFill>
                <a:schemeClr val="bg1"/>
              </a:solidFill>
              <a:latin typeface="微软雅黑" pitchFamily="34" charset="-122"/>
              <a:ea typeface="微软雅黑" pitchFamily="34" charset="-122"/>
              <a:sym typeface="+mn-ea"/>
            </a:endParaRPr>
          </a:p>
        </p:txBody>
      </p:sp>
      <p:sp>
        <p:nvSpPr>
          <p:cNvPr id="12320" name="文本框 59"/>
          <p:cNvSpPr txBox="1">
            <a:spLocks noChangeArrowheads="1"/>
          </p:cNvSpPr>
          <p:nvPr/>
        </p:nvSpPr>
        <p:spPr bwMode="auto">
          <a:xfrm>
            <a:off x="2640013" y="5705475"/>
            <a:ext cx="1006475" cy="1384300"/>
          </a:xfrm>
          <a:prstGeom prst="rect">
            <a:avLst/>
          </a:prstGeom>
          <a:noFill/>
          <a:ln w="9525">
            <a:noFill/>
            <a:miter lim="800000"/>
            <a:headEnd/>
            <a:tailEnd/>
          </a:ln>
        </p:spPr>
        <p:txBody>
          <a:bodyPr>
            <a:spAutoFit/>
          </a:bodyPr>
          <a:lstStyle/>
          <a:p>
            <a:pPr algn="ctr"/>
            <a:r>
              <a:rPr lang="zh-CN" altLang="en-US" sz="1200">
                <a:solidFill>
                  <a:schemeClr val="bg1"/>
                </a:solidFill>
                <a:latin typeface="微软雅黑" pitchFamily="34" charset="-122"/>
                <a:ea typeface="微软雅黑" pitchFamily="34" charset="-122"/>
                <a:sym typeface="+mn-ea"/>
              </a:rPr>
              <a:t>企业科在执法检查人员库随机抽选执法人员组成临时检查组（</a:t>
            </a:r>
            <a:r>
              <a:rPr lang="en-US" altLang="zh-CN" sz="1200">
                <a:solidFill>
                  <a:schemeClr val="bg1"/>
                </a:solidFill>
                <a:latin typeface="微软雅黑" pitchFamily="34" charset="-122"/>
                <a:ea typeface="微软雅黑" pitchFamily="34" charset="-122"/>
                <a:sym typeface="+mn-ea"/>
              </a:rPr>
              <a:t>2</a:t>
            </a:r>
            <a:r>
              <a:rPr lang="zh-CN" altLang="en-US" sz="1200">
                <a:solidFill>
                  <a:schemeClr val="bg1"/>
                </a:solidFill>
                <a:latin typeface="微软雅黑" pitchFamily="34" charset="-122"/>
                <a:ea typeface="微软雅黑" pitchFamily="34" charset="-122"/>
                <a:sym typeface="+mn-ea"/>
              </a:rPr>
              <a:t>人以上）。</a:t>
            </a:r>
          </a:p>
        </p:txBody>
      </p:sp>
      <p:sp>
        <p:nvSpPr>
          <p:cNvPr id="12321" name="文本框 60"/>
          <p:cNvSpPr txBox="1">
            <a:spLocks noChangeArrowheads="1"/>
          </p:cNvSpPr>
          <p:nvPr/>
        </p:nvSpPr>
        <p:spPr bwMode="auto">
          <a:xfrm>
            <a:off x="1131888" y="5819775"/>
            <a:ext cx="935037" cy="1200150"/>
          </a:xfrm>
          <a:prstGeom prst="rect">
            <a:avLst/>
          </a:prstGeom>
          <a:noFill/>
          <a:ln w="9525">
            <a:noFill/>
            <a:miter lim="800000"/>
            <a:headEnd/>
            <a:tailEnd/>
          </a:ln>
        </p:spPr>
        <p:txBody>
          <a:bodyPr>
            <a:spAutoFit/>
          </a:bodyPr>
          <a:lstStyle/>
          <a:p>
            <a:pPr algn="ctr"/>
            <a:r>
              <a:rPr lang="en-US" altLang="zh-CN" sz="1200">
                <a:solidFill>
                  <a:schemeClr val="bg1"/>
                </a:solidFill>
                <a:latin typeface="微软雅黑" pitchFamily="34" charset="-122"/>
                <a:ea typeface="微软雅黑" pitchFamily="34" charset="-122"/>
                <a:sym typeface="+mn-ea"/>
              </a:rPr>
              <a:t>从市场主体名录库中按照不超过20%比例抽取检查项目</a:t>
            </a:r>
            <a:r>
              <a:rPr lang="zh-CN" altLang="en-US" sz="1200">
                <a:solidFill>
                  <a:schemeClr val="bg1"/>
                </a:solidFill>
                <a:latin typeface="微软雅黑" pitchFamily="34" charset="-122"/>
                <a:ea typeface="微软雅黑" pitchFamily="34" charset="-122"/>
                <a:sym typeface="+mn-ea"/>
              </a:rPr>
              <a:t>。</a:t>
            </a:r>
            <a:endParaRPr lang="en-US" altLang="zh-CN" sz="1200">
              <a:solidFill>
                <a:schemeClr val="bg1"/>
              </a:solidFill>
              <a:latin typeface="微软雅黑" pitchFamily="34" charset="-122"/>
              <a:ea typeface="微软雅黑" pitchFamily="34" charset="-122"/>
              <a:sym typeface="+mn-ea"/>
            </a:endParaRPr>
          </a:p>
        </p:txBody>
      </p:sp>
      <p:sp>
        <p:nvSpPr>
          <p:cNvPr id="12322" name="文本框 61"/>
          <p:cNvSpPr txBox="1">
            <a:spLocks noChangeArrowheads="1"/>
          </p:cNvSpPr>
          <p:nvPr/>
        </p:nvSpPr>
        <p:spPr bwMode="auto">
          <a:xfrm>
            <a:off x="3843338" y="5865813"/>
            <a:ext cx="811212" cy="969962"/>
          </a:xfrm>
          <a:prstGeom prst="rect">
            <a:avLst/>
          </a:prstGeom>
          <a:noFill/>
          <a:ln w="9525">
            <a:noFill/>
            <a:miter lim="800000"/>
            <a:headEnd/>
            <a:tailEnd/>
          </a:ln>
        </p:spPr>
        <p:txBody>
          <a:bodyPr>
            <a:spAutoFit/>
          </a:bodyPr>
          <a:lstStyle/>
          <a:p>
            <a:pPr algn="ctr"/>
            <a:r>
              <a:rPr lang="zh-CN" altLang="en-US" sz="1200">
                <a:solidFill>
                  <a:schemeClr val="bg1"/>
                </a:solidFill>
                <a:latin typeface="微软雅黑" pitchFamily="34" charset="-122"/>
                <a:ea typeface="微软雅黑" pitchFamily="34" charset="-122"/>
                <a:sym typeface="+mn-ea"/>
              </a:rPr>
              <a:t>企业科将检查任务发给临时检查组。</a:t>
            </a:r>
          </a:p>
          <a:p>
            <a:pPr algn="ctr"/>
            <a:endParaRPr lang="zh-CN" altLang="en-US" sz="900">
              <a:solidFill>
                <a:schemeClr val="bg1"/>
              </a:solidFill>
              <a:latin typeface="微软雅黑" pitchFamily="34" charset="-122"/>
              <a:ea typeface="微软雅黑" pitchFamily="34" charset="-122"/>
              <a:sym typeface="+mn-ea"/>
            </a:endParaRPr>
          </a:p>
        </p:txBody>
      </p:sp>
      <p:sp>
        <p:nvSpPr>
          <p:cNvPr id="146" name="矩形 145"/>
          <p:cNvSpPr/>
          <p:nvPr/>
        </p:nvSpPr>
        <p:spPr>
          <a:xfrm>
            <a:off x="790575" y="1946275"/>
            <a:ext cx="13693775" cy="3178175"/>
          </a:xfrm>
          <a:prstGeom prst="rect">
            <a:avLst/>
          </a:prstGeom>
          <a:noFill/>
          <a:ln w="12700" cmpd="sng">
            <a:solidFill>
              <a:schemeClr val="bg2">
                <a:lumMod val="10000"/>
              </a:schemeClr>
            </a:solidFill>
            <a:prstDash val="dash"/>
          </a:ln>
          <a:extLst>
            <a:ext uri="{909E8E84-426E-40DD-AFC4-6F175D3DCCD1}"/>
          </a:extLst>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nvGrpSpPr>
          <p:cNvPr id="12324" name="组合 156"/>
          <p:cNvGrpSpPr>
            <a:grpSpLocks/>
          </p:cNvGrpSpPr>
          <p:nvPr/>
        </p:nvGrpSpPr>
        <p:grpSpPr bwMode="auto">
          <a:xfrm>
            <a:off x="13335000" y="9061450"/>
            <a:ext cx="989013" cy="276225"/>
            <a:chOff x="20236" y="15182"/>
            <a:chExt cx="1557" cy="434"/>
          </a:xfrm>
        </p:grpSpPr>
        <p:grpSp>
          <p:nvGrpSpPr>
            <p:cNvPr id="12378" name="组合 146"/>
            <p:cNvGrpSpPr>
              <a:grpSpLocks/>
            </p:cNvGrpSpPr>
            <p:nvPr/>
          </p:nvGrpSpPr>
          <p:grpSpPr bwMode="auto">
            <a:xfrm>
              <a:off x="20236" y="15192"/>
              <a:ext cx="342" cy="414"/>
              <a:chOff x="11393" y="9902"/>
              <a:chExt cx="555" cy="669"/>
            </a:xfrm>
          </p:grpSpPr>
          <p:sp>
            <p:nvSpPr>
              <p:cNvPr id="148" name="椭圆 147"/>
              <p:cNvSpPr/>
              <p:nvPr/>
            </p:nvSpPr>
            <p:spPr>
              <a:xfrm>
                <a:off x="11393" y="9938"/>
                <a:ext cx="556" cy="556"/>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81" name="文本框 154"/>
              <p:cNvSpPr txBox="1">
                <a:spLocks noChangeArrowheads="1"/>
              </p:cNvSpPr>
              <p:nvPr/>
            </p:nvSpPr>
            <p:spPr bwMode="auto">
              <a:xfrm>
                <a:off x="11428" y="9902"/>
                <a:ext cx="485" cy="669"/>
              </a:xfrm>
              <a:prstGeom prst="rect">
                <a:avLst/>
              </a:prstGeom>
              <a:noFill/>
              <a:ln w="9525">
                <a:noFill/>
                <a:miter lim="800000"/>
                <a:headEnd/>
                <a:tailEnd/>
              </a:ln>
            </p:spPr>
            <p:txBody>
              <a:bodyPr>
                <a:spAutoFit/>
              </a:bodyPr>
              <a:lstStyle/>
              <a:p>
                <a:pPr algn="ctr"/>
                <a:endParaRPr lang="en-US" altLang="zh-CN" sz="1600">
                  <a:solidFill>
                    <a:schemeClr val="bg1"/>
                  </a:solidFill>
                  <a:latin typeface="微软雅黑" pitchFamily="34" charset="-122"/>
                  <a:ea typeface="微软雅黑" pitchFamily="34" charset="-122"/>
                  <a:sym typeface="+mn-ea"/>
                </a:endParaRPr>
              </a:p>
            </p:txBody>
          </p:sp>
        </p:grpSp>
        <p:sp>
          <p:nvSpPr>
            <p:cNvPr id="156" name="文本框 155"/>
            <p:cNvSpPr txBox="1"/>
            <p:nvPr/>
          </p:nvSpPr>
          <p:spPr>
            <a:xfrm>
              <a:off x="20456" y="15182"/>
              <a:ext cx="1337" cy="434"/>
            </a:xfrm>
            <a:prstGeom prst="rect">
              <a:avLst/>
            </a:prstGeom>
            <a:noFill/>
          </p:spPr>
          <p:txBody>
            <a:bodyPr>
              <a:spAutoFit/>
            </a:bodyPr>
            <a:lstStyle/>
            <a:p>
              <a:pPr algn="ctr" fontAlgn="auto">
                <a:spcBef>
                  <a:spcPts val="0"/>
                </a:spcBef>
                <a:spcAft>
                  <a:spcPts val="0"/>
                </a:spcAft>
                <a:defRPr/>
              </a:pPr>
              <a:r>
                <a:rPr lang="zh-CN" altLang="zh-CN" sz="1200" dirty="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风险点</a:t>
              </a:r>
            </a:p>
          </p:txBody>
        </p:sp>
      </p:grpSp>
      <p:sp>
        <p:nvSpPr>
          <p:cNvPr id="120" name="矩形 119"/>
          <p:cNvSpPr/>
          <p:nvPr/>
        </p:nvSpPr>
        <p:spPr>
          <a:xfrm>
            <a:off x="985838" y="2762250"/>
            <a:ext cx="1354137" cy="4381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上级交办</a:t>
            </a:r>
            <a:endParaRPr lang="zh-CN" altLang="en-US" sz="1200" dirty="0">
              <a:latin typeface="微软雅黑" pitchFamily="34" charset="-122"/>
              <a:ea typeface="微软雅黑" pitchFamily="34" charset="-122"/>
            </a:endParaRPr>
          </a:p>
        </p:txBody>
      </p:sp>
      <p:sp>
        <p:nvSpPr>
          <p:cNvPr id="127" name="矩形 126"/>
          <p:cNvSpPr/>
          <p:nvPr/>
        </p:nvSpPr>
        <p:spPr>
          <a:xfrm>
            <a:off x="990600" y="3400425"/>
            <a:ext cx="1349375" cy="45878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随机抽取项目</a:t>
            </a:r>
            <a:endParaRPr lang="zh-CN" altLang="en-US" sz="1200" dirty="0">
              <a:latin typeface="微软雅黑" pitchFamily="34" charset="-122"/>
              <a:ea typeface="微软雅黑" pitchFamily="34" charset="-122"/>
            </a:endParaRPr>
          </a:p>
        </p:txBody>
      </p:sp>
      <p:cxnSp>
        <p:nvCxnSpPr>
          <p:cNvPr id="129" name="直接连接符 128"/>
          <p:cNvCxnSpPr/>
          <p:nvPr/>
        </p:nvCxnSpPr>
        <p:spPr>
          <a:xfrm>
            <a:off x="2332038" y="2346325"/>
            <a:ext cx="266700" cy="4763"/>
          </a:xfrm>
          <a:prstGeom prst="line">
            <a:avLst/>
          </a:prstGeom>
          <a:ln/>
        </p:spPr>
        <p:style>
          <a:lnRef idx="3">
            <a:schemeClr val="accent1"/>
          </a:lnRef>
          <a:fillRef idx="0">
            <a:schemeClr val="accent1"/>
          </a:fillRef>
          <a:effectRef idx="2">
            <a:schemeClr val="accent1"/>
          </a:effectRef>
          <a:fontRef idx="minor">
            <a:schemeClr val="tx1"/>
          </a:fontRef>
        </p:style>
      </p:cxnSp>
      <p:cxnSp>
        <p:nvCxnSpPr>
          <p:cNvPr id="133" name="直接连接符 132"/>
          <p:cNvCxnSpPr/>
          <p:nvPr/>
        </p:nvCxnSpPr>
        <p:spPr>
          <a:xfrm>
            <a:off x="2589213" y="2351088"/>
            <a:ext cx="19050" cy="1971675"/>
          </a:xfrm>
          <a:prstGeom prst="line">
            <a:avLst/>
          </a:prstGeom>
        </p:spPr>
        <p:style>
          <a:lnRef idx="3">
            <a:schemeClr val="accent1"/>
          </a:lnRef>
          <a:fillRef idx="0">
            <a:schemeClr val="accent1"/>
          </a:fillRef>
          <a:effectRef idx="2">
            <a:schemeClr val="accent1"/>
          </a:effectRef>
          <a:fontRef idx="minor">
            <a:schemeClr val="tx1"/>
          </a:fontRef>
        </p:style>
      </p:cxnSp>
      <p:cxnSp>
        <p:nvCxnSpPr>
          <p:cNvPr id="142" name="直接连接符 141"/>
          <p:cNvCxnSpPr/>
          <p:nvPr/>
        </p:nvCxnSpPr>
        <p:spPr>
          <a:xfrm>
            <a:off x="2355850" y="4329113"/>
            <a:ext cx="266700" cy="4762"/>
          </a:xfrm>
          <a:prstGeom prst="line">
            <a:avLst/>
          </a:prstGeom>
        </p:spPr>
        <p:style>
          <a:lnRef idx="3">
            <a:schemeClr val="accent1"/>
          </a:lnRef>
          <a:fillRef idx="0">
            <a:schemeClr val="accent1"/>
          </a:fillRef>
          <a:effectRef idx="2">
            <a:schemeClr val="accent1"/>
          </a:effectRef>
          <a:fontRef idx="minor">
            <a:schemeClr val="tx1"/>
          </a:fontRef>
        </p:style>
      </p:cxnSp>
      <p:sp>
        <p:nvSpPr>
          <p:cNvPr id="158" name="矩形 157"/>
          <p:cNvSpPr/>
          <p:nvPr/>
        </p:nvSpPr>
        <p:spPr>
          <a:xfrm>
            <a:off x="2951163" y="2581275"/>
            <a:ext cx="457200" cy="16351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随机抽执法人员</a:t>
            </a:r>
            <a:endParaRPr lang="zh-CN" altLang="en-US" sz="1200" dirty="0">
              <a:latin typeface="微软雅黑" pitchFamily="34" charset="-122"/>
              <a:ea typeface="微软雅黑" pitchFamily="34" charset="-122"/>
            </a:endParaRPr>
          </a:p>
        </p:txBody>
      </p:sp>
      <p:sp>
        <p:nvSpPr>
          <p:cNvPr id="160" name="矩形 159"/>
          <p:cNvSpPr/>
          <p:nvPr/>
        </p:nvSpPr>
        <p:spPr>
          <a:xfrm>
            <a:off x="3967163" y="2589213"/>
            <a:ext cx="427037" cy="163830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派发执法计划</a:t>
            </a:r>
            <a:endParaRPr lang="zh-CN" altLang="en-US" sz="1200" dirty="0">
              <a:latin typeface="微软雅黑" pitchFamily="34" charset="-122"/>
              <a:ea typeface="微软雅黑" pitchFamily="34" charset="-122"/>
            </a:endParaRPr>
          </a:p>
        </p:txBody>
      </p:sp>
      <p:sp>
        <p:nvSpPr>
          <p:cNvPr id="162" name="矩形 161"/>
          <p:cNvSpPr/>
          <p:nvPr/>
        </p:nvSpPr>
        <p:spPr>
          <a:xfrm>
            <a:off x="4945063" y="2589213"/>
            <a:ext cx="387350" cy="16621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申领执法装备</a:t>
            </a:r>
            <a:endParaRPr lang="zh-CN" altLang="en-US" sz="1200" dirty="0">
              <a:latin typeface="微软雅黑" pitchFamily="34" charset="-122"/>
              <a:ea typeface="微软雅黑" pitchFamily="34" charset="-122"/>
            </a:endParaRPr>
          </a:p>
        </p:txBody>
      </p:sp>
      <p:sp>
        <p:nvSpPr>
          <p:cNvPr id="164" name="矩形 163"/>
          <p:cNvSpPr/>
          <p:nvPr/>
        </p:nvSpPr>
        <p:spPr>
          <a:xfrm>
            <a:off x="5881688" y="2589213"/>
            <a:ext cx="388937" cy="162718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领导审批</a:t>
            </a:r>
            <a:endParaRPr lang="zh-CN" altLang="en-US" sz="1200" dirty="0">
              <a:latin typeface="微软雅黑" pitchFamily="34" charset="-122"/>
              <a:ea typeface="微软雅黑" pitchFamily="34" charset="-122"/>
            </a:endParaRPr>
          </a:p>
        </p:txBody>
      </p:sp>
      <p:sp>
        <p:nvSpPr>
          <p:cNvPr id="169" name="矩形 168"/>
          <p:cNvSpPr/>
          <p:nvPr/>
        </p:nvSpPr>
        <p:spPr>
          <a:xfrm>
            <a:off x="7315200" y="2589213"/>
            <a:ext cx="403225" cy="161448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出示证件</a:t>
            </a:r>
            <a:endParaRPr lang="zh-CN" altLang="en-US" sz="1200" dirty="0">
              <a:latin typeface="微软雅黑" pitchFamily="34" charset="-122"/>
              <a:ea typeface="微软雅黑" pitchFamily="34" charset="-122"/>
            </a:endParaRPr>
          </a:p>
        </p:txBody>
      </p:sp>
      <p:cxnSp>
        <p:nvCxnSpPr>
          <p:cNvPr id="170" name="直接连接符 169"/>
          <p:cNvCxnSpPr/>
          <p:nvPr/>
        </p:nvCxnSpPr>
        <p:spPr>
          <a:xfrm>
            <a:off x="9247188" y="3917950"/>
            <a:ext cx="347662" cy="1588"/>
          </a:xfrm>
          <a:prstGeom prst="line">
            <a:avLst/>
          </a:prstGeom>
          <a:ln/>
        </p:spPr>
        <p:style>
          <a:lnRef idx="3">
            <a:schemeClr val="accent1"/>
          </a:lnRef>
          <a:fillRef idx="0">
            <a:schemeClr val="accent1"/>
          </a:fillRef>
          <a:effectRef idx="2">
            <a:schemeClr val="accent1"/>
          </a:effectRef>
          <a:fontRef idx="minor">
            <a:schemeClr val="tx1"/>
          </a:fontRef>
        </p:style>
      </p:cxnSp>
      <p:cxnSp>
        <p:nvCxnSpPr>
          <p:cNvPr id="171" name="直接连接符 170"/>
          <p:cNvCxnSpPr/>
          <p:nvPr/>
        </p:nvCxnSpPr>
        <p:spPr>
          <a:xfrm>
            <a:off x="7991475" y="2651125"/>
            <a:ext cx="0" cy="1266825"/>
          </a:xfrm>
          <a:prstGeom prst="line">
            <a:avLst/>
          </a:prstGeom>
        </p:spPr>
        <p:style>
          <a:lnRef idx="3">
            <a:schemeClr val="accent1"/>
          </a:lnRef>
          <a:fillRef idx="0">
            <a:schemeClr val="accent1"/>
          </a:fillRef>
          <a:effectRef idx="2">
            <a:schemeClr val="accent1"/>
          </a:effectRef>
          <a:fontRef idx="minor">
            <a:schemeClr val="tx1"/>
          </a:fontRef>
        </p:style>
      </p:cxnSp>
      <p:cxnSp>
        <p:nvCxnSpPr>
          <p:cNvPr id="176" name="直接箭头连接符 175"/>
          <p:cNvCxnSpPr/>
          <p:nvPr/>
        </p:nvCxnSpPr>
        <p:spPr>
          <a:xfrm>
            <a:off x="12846050" y="3419475"/>
            <a:ext cx="228600" cy="0"/>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177" name="直接箭头连接符 176"/>
          <p:cNvCxnSpPr/>
          <p:nvPr/>
        </p:nvCxnSpPr>
        <p:spPr>
          <a:xfrm>
            <a:off x="7043738" y="3273425"/>
            <a:ext cx="228600" cy="0"/>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sp>
        <p:nvSpPr>
          <p:cNvPr id="180" name="矩形 179"/>
          <p:cNvSpPr/>
          <p:nvPr/>
        </p:nvSpPr>
        <p:spPr>
          <a:xfrm>
            <a:off x="8599488" y="2293938"/>
            <a:ext cx="627062" cy="67468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记录结论</a:t>
            </a:r>
            <a:endParaRPr lang="zh-CN" altLang="en-US" sz="1200" dirty="0">
              <a:latin typeface="微软雅黑" pitchFamily="34" charset="-122"/>
              <a:ea typeface="微软雅黑" pitchFamily="34" charset="-122"/>
            </a:endParaRPr>
          </a:p>
        </p:txBody>
      </p:sp>
      <p:sp>
        <p:nvSpPr>
          <p:cNvPr id="182" name="矩形 181"/>
          <p:cNvSpPr/>
          <p:nvPr/>
        </p:nvSpPr>
        <p:spPr>
          <a:xfrm>
            <a:off x="8601075" y="3514725"/>
            <a:ext cx="661988" cy="93821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下达执法文书</a:t>
            </a:r>
            <a:endParaRPr lang="zh-CN" altLang="en-US" sz="1200" dirty="0">
              <a:latin typeface="微软雅黑" pitchFamily="34" charset="-122"/>
              <a:ea typeface="微软雅黑" pitchFamily="34" charset="-122"/>
            </a:endParaRPr>
          </a:p>
        </p:txBody>
      </p:sp>
      <p:cxnSp>
        <p:nvCxnSpPr>
          <p:cNvPr id="183" name="直接连接符 182"/>
          <p:cNvCxnSpPr/>
          <p:nvPr/>
        </p:nvCxnSpPr>
        <p:spPr>
          <a:xfrm>
            <a:off x="7726363" y="3305175"/>
            <a:ext cx="266700" cy="4763"/>
          </a:xfrm>
          <a:prstGeom prst="line">
            <a:avLst/>
          </a:prstGeom>
          <a:ln/>
        </p:spPr>
        <p:style>
          <a:lnRef idx="3">
            <a:schemeClr val="accent1"/>
          </a:lnRef>
          <a:fillRef idx="0">
            <a:schemeClr val="accent1"/>
          </a:fillRef>
          <a:effectRef idx="2">
            <a:schemeClr val="accent1"/>
          </a:effectRef>
          <a:fontRef idx="minor">
            <a:schemeClr val="tx1"/>
          </a:fontRef>
        </p:style>
      </p:cxnSp>
      <p:cxnSp>
        <p:nvCxnSpPr>
          <p:cNvPr id="184" name="直接连接符 183"/>
          <p:cNvCxnSpPr/>
          <p:nvPr/>
        </p:nvCxnSpPr>
        <p:spPr>
          <a:xfrm>
            <a:off x="9578975" y="3498850"/>
            <a:ext cx="0" cy="933450"/>
          </a:xfrm>
          <a:prstGeom prst="line">
            <a:avLst/>
          </a:prstGeom>
        </p:spPr>
        <p:style>
          <a:lnRef idx="3">
            <a:schemeClr val="accent1"/>
          </a:lnRef>
          <a:fillRef idx="0">
            <a:schemeClr val="accent1"/>
          </a:fillRef>
          <a:effectRef idx="2">
            <a:schemeClr val="accent1"/>
          </a:effectRef>
          <a:fontRef idx="minor">
            <a:schemeClr val="tx1"/>
          </a:fontRef>
        </p:style>
      </p:cxnSp>
      <p:cxnSp>
        <p:nvCxnSpPr>
          <p:cNvPr id="188" name="直接箭头连接符 187"/>
          <p:cNvCxnSpPr/>
          <p:nvPr/>
        </p:nvCxnSpPr>
        <p:spPr>
          <a:xfrm>
            <a:off x="7988300" y="2663825"/>
            <a:ext cx="585788" cy="7938"/>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189" name="直接箭头连接符 188"/>
          <p:cNvCxnSpPr/>
          <p:nvPr/>
        </p:nvCxnSpPr>
        <p:spPr>
          <a:xfrm flipV="1">
            <a:off x="9593263" y="4429125"/>
            <a:ext cx="358775" cy="4763"/>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sp>
        <p:nvSpPr>
          <p:cNvPr id="190" name="矩形 189"/>
          <p:cNvSpPr/>
          <p:nvPr/>
        </p:nvSpPr>
        <p:spPr>
          <a:xfrm>
            <a:off x="9939338" y="3146425"/>
            <a:ext cx="736600" cy="66516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已按要求整改</a:t>
            </a:r>
            <a:endParaRPr lang="zh-CN" altLang="en-US" sz="1200" dirty="0">
              <a:latin typeface="微软雅黑" pitchFamily="34" charset="-122"/>
              <a:ea typeface="微软雅黑" pitchFamily="34" charset="-122"/>
            </a:endParaRPr>
          </a:p>
        </p:txBody>
      </p:sp>
      <p:sp>
        <p:nvSpPr>
          <p:cNvPr id="191" name="矩形 190"/>
          <p:cNvSpPr/>
          <p:nvPr/>
        </p:nvSpPr>
        <p:spPr>
          <a:xfrm>
            <a:off x="9940925" y="4144963"/>
            <a:ext cx="758825" cy="6413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未按要求整改</a:t>
            </a:r>
            <a:endParaRPr lang="zh-CN" altLang="en-US" sz="1200" dirty="0">
              <a:latin typeface="微软雅黑" pitchFamily="34" charset="-122"/>
              <a:ea typeface="微软雅黑" pitchFamily="34" charset="-122"/>
            </a:endParaRPr>
          </a:p>
        </p:txBody>
      </p:sp>
      <p:cxnSp>
        <p:nvCxnSpPr>
          <p:cNvPr id="192" name="直接箭头连接符 191"/>
          <p:cNvCxnSpPr/>
          <p:nvPr/>
        </p:nvCxnSpPr>
        <p:spPr>
          <a:xfrm flipV="1">
            <a:off x="10737850" y="4429125"/>
            <a:ext cx="542925" cy="3175"/>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194" name="直接箭头连接符 193"/>
          <p:cNvCxnSpPr/>
          <p:nvPr/>
        </p:nvCxnSpPr>
        <p:spPr>
          <a:xfrm flipV="1">
            <a:off x="7978775" y="3906838"/>
            <a:ext cx="571500" cy="6350"/>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sp>
        <p:nvSpPr>
          <p:cNvPr id="196" name="矩形 195"/>
          <p:cNvSpPr/>
          <p:nvPr/>
        </p:nvSpPr>
        <p:spPr>
          <a:xfrm>
            <a:off x="11304588" y="4121150"/>
            <a:ext cx="1093787" cy="66516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移交相关部门立案查处</a:t>
            </a:r>
            <a:endParaRPr lang="zh-CN" altLang="en-US" sz="1200" dirty="0">
              <a:latin typeface="微软雅黑" pitchFamily="34" charset="-122"/>
              <a:ea typeface="微软雅黑" pitchFamily="34" charset="-122"/>
            </a:endParaRPr>
          </a:p>
        </p:txBody>
      </p:sp>
      <p:cxnSp>
        <p:nvCxnSpPr>
          <p:cNvPr id="200" name="直接连接符 199"/>
          <p:cNvCxnSpPr/>
          <p:nvPr/>
        </p:nvCxnSpPr>
        <p:spPr>
          <a:xfrm flipV="1">
            <a:off x="9266238" y="2624138"/>
            <a:ext cx="4105275" cy="12700"/>
          </a:xfrm>
          <a:prstGeom prst="line">
            <a:avLst/>
          </a:prstGeom>
          <a:ln/>
        </p:spPr>
        <p:style>
          <a:lnRef idx="3">
            <a:schemeClr val="accent1"/>
          </a:lnRef>
          <a:fillRef idx="0">
            <a:schemeClr val="accent1"/>
          </a:fillRef>
          <a:effectRef idx="2">
            <a:schemeClr val="accent1"/>
          </a:effectRef>
          <a:fontRef idx="minor">
            <a:schemeClr val="tx1"/>
          </a:fontRef>
        </p:style>
      </p:cxnSp>
      <p:cxnSp>
        <p:nvCxnSpPr>
          <p:cNvPr id="210" name="直接箭头连接符 209"/>
          <p:cNvCxnSpPr/>
          <p:nvPr/>
        </p:nvCxnSpPr>
        <p:spPr>
          <a:xfrm flipV="1">
            <a:off x="9598025" y="3490913"/>
            <a:ext cx="317500" cy="14287"/>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sp>
        <p:nvSpPr>
          <p:cNvPr id="219" name="矩形 218"/>
          <p:cNvSpPr/>
          <p:nvPr/>
        </p:nvSpPr>
        <p:spPr>
          <a:xfrm>
            <a:off x="7558088" y="4203700"/>
            <a:ext cx="1027112" cy="461963"/>
          </a:xfrm>
          <a:prstGeom prst="rect">
            <a:avLst/>
          </a:prstGeom>
        </p:spPr>
        <p:txBody>
          <a:bodyPr>
            <a:spAutoFit/>
          </a:bodyPr>
          <a:lstStyle/>
          <a:p>
            <a:pPr algn="ctr" fontAlgn="auto">
              <a:spcBef>
                <a:spcPts val="0"/>
              </a:spcBef>
              <a:spcAft>
                <a:spcPts val="0"/>
              </a:spcAft>
              <a:defRPr/>
            </a:pPr>
            <a:r>
              <a:rPr lang="zh-CN" altLang="en-US" sz="1200" b="1" dirty="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发现违规违法行为</a:t>
            </a:r>
            <a:endParaRPr lang="en-US" altLang="zh-CN" sz="1200" b="1" dirty="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cxnSp>
        <p:nvCxnSpPr>
          <p:cNvPr id="223" name="直接箭头连接符 222"/>
          <p:cNvCxnSpPr/>
          <p:nvPr/>
        </p:nvCxnSpPr>
        <p:spPr>
          <a:xfrm flipV="1">
            <a:off x="2660650" y="3252788"/>
            <a:ext cx="285750" cy="0"/>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224" name="直接箭头连接符 223"/>
          <p:cNvCxnSpPr/>
          <p:nvPr/>
        </p:nvCxnSpPr>
        <p:spPr>
          <a:xfrm>
            <a:off x="6276975" y="3294063"/>
            <a:ext cx="338138" cy="7937"/>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225" name="直接箭头连接符 224"/>
          <p:cNvCxnSpPr/>
          <p:nvPr/>
        </p:nvCxnSpPr>
        <p:spPr>
          <a:xfrm flipV="1">
            <a:off x="3421063" y="3278188"/>
            <a:ext cx="509587" cy="1587"/>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227" name="直接箭头连接符 226"/>
          <p:cNvCxnSpPr/>
          <p:nvPr/>
        </p:nvCxnSpPr>
        <p:spPr>
          <a:xfrm>
            <a:off x="4406900" y="3276600"/>
            <a:ext cx="509588" cy="1588"/>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228" name="直接箭头连接符 227"/>
          <p:cNvCxnSpPr/>
          <p:nvPr/>
        </p:nvCxnSpPr>
        <p:spPr>
          <a:xfrm>
            <a:off x="5378450" y="3265488"/>
            <a:ext cx="511175" cy="12700"/>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sp>
        <p:nvSpPr>
          <p:cNvPr id="234" name="矩形 233"/>
          <p:cNvSpPr/>
          <p:nvPr/>
        </p:nvSpPr>
        <p:spPr>
          <a:xfrm>
            <a:off x="13095288" y="2897188"/>
            <a:ext cx="549275" cy="115570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电话回访</a:t>
            </a:r>
            <a:endParaRPr lang="zh-CN" altLang="en-US" sz="1200" dirty="0">
              <a:latin typeface="微软雅黑" pitchFamily="34" charset="-122"/>
              <a:ea typeface="微软雅黑" pitchFamily="34" charset="-122"/>
            </a:endParaRPr>
          </a:p>
        </p:txBody>
      </p:sp>
      <p:sp>
        <p:nvSpPr>
          <p:cNvPr id="235" name="矩形 234"/>
          <p:cNvSpPr/>
          <p:nvPr/>
        </p:nvSpPr>
        <p:spPr>
          <a:xfrm>
            <a:off x="13887450" y="2886075"/>
            <a:ext cx="517525" cy="112236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归档</a:t>
            </a:r>
            <a:endParaRPr lang="zh-CN" altLang="en-US" sz="1200" dirty="0">
              <a:latin typeface="微软雅黑" pitchFamily="34" charset="-122"/>
              <a:ea typeface="微软雅黑" pitchFamily="34" charset="-122"/>
            </a:endParaRPr>
          </a:p>
        </p:txBody>
      </p:sp>
      <p:cxnSp>
        <p:nvCxnSpPr>
          <p:cNvPr id="236" name="直接箭头连接符 235"/>
          <p:cNvCxnSpPr/>
          <p:nvPr/>
        </p:nvCxnSpPr>
        <p:spPr>
          <a:xfrm flipV="1">
            <a:off x="10715625" y="3443288"/>
            <a:ext cx="530225" cy="6350"/>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237" name="直接箭头连接符 236"/>
          <p:cNvCxnSpPr/>
          <p:nvPr/>
        </p:nvCxnSpPr>
        <p:spPr>
          <a:xfrm flipV="1">
            <a:off x="11852275" y="3443288"/>
            <a:ext cx="366713" cy="4762"/>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238" name="直接箭头连接符 237"/>
          <p:cNvCxnSpPr/>
          <p:nvPr/>
        </p:nvCxnSpPr>
        <p:spPr>
          <a:xfrm>
            <a:off x="13660438" y="3429000"/>
            <a:ext cx="238125" cy="9525"/>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sp>
        <p:nvSpPr>
          <p:cNvPr id="241" name="矩形 240"/>
          <p:cNvSpPr/>
          <p:nvPr/>
        </p:nvSpPr>
        <p:spPr>
          <a:xfrm>
            <a:off x="995363" y="4073525"/>
            <a:ext cx="1355725" cy="46990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投诉举报等其他任务</a:t>
            </a:r>
            <a:endParaRPr lang="zh-CN" altLang="en-US" sz="1200" dirty="0">
              <a:latin typeface="微软雅黑" pitchFamily="34" charset="-122"/>
              <a:ea typeface="微软雅黑" pitchFamily="34" charset="-122"/>
            </a:endParaRPr>
          </a:p>
        </p:txBody>
      </p:sp>
      <p:cxnSp>
        <p:nvCxnSpPr>
          <p:cNvPr id="244" name="直接箭头连接符 243"/>
          <p:cNvCxnSpPr/>
          <p:nvPr/>
        </p:nvCxnSpPr>
        <p:spPr bwMode="auto">
          <a:xfrm>
            <a:off x="3140075" y="5183188"/>
            <a:ext cx="0" cy="296862"/>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45" name="直接箭头连接符 244"/>
          <p:cNvCxnSpPr/>
          <p:nvPr/>
        </p:nvCxnSpPr>
        <p:spPr bwMode="auto">
          <a:xfrm>
            <a:off x="8883650" y="514985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46" name="直接箭头连接符 245"/>
          <p:cNvCxnSpPr/>
          <p:nvPr/>
        </p:nvCxnSpPr>
        <p:spPr bwMode="auto">
          <a:xfrm>
            <a:off x="4252913" y="515620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47" name="直接箭头连接符 246"/>
          <p:cNvCxnSpPr/>
          <p:nvPr/>
        </p:nvCxnSpPr>
        <p:spPr bwMode="auto">
          <a:xfrm>
            <a:off x="5175250" y="516890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48" name="直接箭头连接符 247"/>
          <p:cNvCxnSpPr/>
          <p:nvPr/>
        </p:nvCxnSpPr>
        <p:spPr bwMode="auto">
          <a:xfrm>
            <a:off x="7523163" y="5173663"/>
            <a:ext cx="0" cy="296862"/>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249" name="矩形 248"/>
          <p:cNvSpPr/>
          <p:nvPr/>
        </p:nvSpPr>
        <p:spPr>
          <a:xfrm>
            <a:off x="4800600" y="5629275"/>
            <a:ext cx="757238" cy="1543050"/>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zh-CN" altLang="en-US" sz="1200" dirty="0">
                <a:solidFill>
                  <a:schemeClr val="bg1"/>
                </a:solidFill>
                <a:latin typeface="微软雅黑" pitchFamily="34" charset="-122"/>
                <a:ea typeface="微软雅黑" pitchFamily="34" charset="-122"/>
                <a:sym typeface="+mn-ea"/>
              </a:rPr>
              <a:t>临时检查组填写行政执法装备申领单。</a:t>
            </a:r>
          </a:p>
        </p:txBody>
      </p:sp>
      <p:sp>
        <p:nvSpPr>
          <p:cNvPr id="250" name="TextBox 249"/>
          <p:cNvSpPr txBox="1"/>
          <p:nvPr/>
        </p:nvSpPr>
        <p:spPr>
          <a:xfrm>
            <a:off x="5680075" y="5629275"/>
            <a:ext cx="830263" cy="973138"/>
          </a:xfrm>
          <a:prstGeom prst="rect">
            <a:avLst/>
          </a:prstGeom>
        </p:spPr>
        <p:style>
          <a:lnRef idx="3">
            <a:schemeClr val="lt1"/>
          </a:lnRef>
          <a:fillRef idx="1">
            <a:schemeClr val="accent3"/>
          </a:fillRef>
          <a:effectRef idx="1">
            <a:schemeClr val="accent3"/>
          </a:effectRef>
          <a:fontRef idx="minor">
            <a:schemeClr val="lt1"/>
          </a:fontRef>
        </p:style>
        <p:txBody>
          <a:bodyPr vert="eaVert">
            <a:spAutoFit/>
          </a:bodyPr>
          <a:lstStyle/>
          <a:p>
            <a:pPr>
              <a:defRPr/>
            </a:pPr>
            <a:r>
              <a:rPr lang="zh-CN" altLang="en-US" sz="900" dirty="0">
                <a:latin typeface="微软雅黑" pitchFamily="34" charset="-122"/>
                <a:ea typeface="微软雅黑" pitchFamily="34" charset="-122"/>
              </a:rPr>
              <a:t>     </a:t>
            </a:r>
            <a:r>
              <a:rPr lang="zh-CN" altLang="en-US" sz="1200" dirty="0">
                <a:latin typeface="微软雅黑" pitchFamily="34" charset="-122"/>
                <a:ea typeface="微软雅黑" pitchFamily="34" charset="-122"/>
              </a:rPr>
              <a:t>部  长</a:t>
            </a:r>
            <a:endParaRPr lang="en-US" altLang="zh-CN" sz="1200" dirty="0">
              <a:latin typeface="微软雅黑" pitchFamily="34" charset="-122"/>
              <a:ea typeface="微软雅黑" pitchFamily="34" charset="-122"/>
            </a:endParaRPr>
          </a:p>
          <a:p>
            <a:pPr>
              <a:defRPr/>
            </a:pPr>
            <a:r>
              <a:rPr lang="en-US" altLang="zh-CN" dirty="0"/>
              <a:t>    </a:t>
            </a:r>
          </a:p>
          <a:p>
            <a:pPr>
              <a:defRPr/>
            </a:pPr>
            <a:r>
              <a:rPr lang="zh-CN" altLang="en-US" sz="1200" dirty="0">
                <a:latin typeface="微软雅黑" pitchFamily="34" charset="-122"/>
                <a:ea typeface="微软雅黑" pitchFamily="34" charset="-122"/>
              </a:rPr>
              <a:t>    副部长</a:t>
            </a:r>
            <a:endParaRPr lang="zh-CN" altLang="en-US" sz="1200" dirty="0">
              <a:latin typeface="微软雅黑" pitchFamily="34" charset="-122"/>
              <a:ea typeface="微软雅黑" pitchFamily="34" charset="-122"/>
            </a:endParaRPr>
          </a:p>
        </p:txBody>
      </p:sp>
      <p:cxnSp>
        <p:nvCxnSpPr>
          <p:cNvPr id="252" name="直接箭头连接符 251"/>
          <p:cNvCxnSpPr/>
          <p:nvPr/>
        </p:nvCxnSpPr>
        <p:spPr>
          <a:xfrm>
            <a:off x="5981700" y="6053138"/>
            <a:ext cx="200025" cy="0"/>
          </a:xfrm>
          <a:prstGeom prst="straightConnector1">
            <a:avLst/>
          </a:prstGeom>
          <a:ln>
            <a:solidFill>
              <a:schemeClr val="bg1"/>
            </a:solidFill>
            <a:tailEnd type="arrow"/>
          </a:ln>
        </p:spPr>
        <p:style>
          <a:lnRef idx="3">
            <a:schemeClr val="dk1"/>
          </a:lnRef>
          <a:fillRef idx="0">
            <a:schemeClr val="dk1"/>
          </a:fillRef>
          <a:effectRef idx="2">
            <a:schemeClr val="dk1"/>
          </a:effectRef>
          <a:fontRef idx="minor">
            <a:schemeClr val="tx1"/>
          </a:fontRef>
        </p:style>
      </p:cxnSp>
      <p:cxnSp>
        <p:nvCxnSpPr>
          <p:cNvPr id="202" name="直接箭头连接符 201"/>
          <p:cNvCxnSpPr>
            <a:stCxn id="27" idx="2"/>
          </p:cNvCxnSpPr>
          <p:nvPr/>
        </p:nvCxnSpPr>
        <p:spPr>
          <a:xfrm>
            <a:off x="11563350" y="3776663"/>
            <a:ext cx="15875" cy="355600"/>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sp>
        <p:nvSpPr>
          <p:cNvPr id="203" name="矩形 202"/>
          <p:cNvSpPr/>
          <p:nvPr/>
        </p:nvSpPr>
        <p:spPr>
          <a:xfrm>
            <a:off x="13919200" y="5578475"/>
            <a:ext cx="722313" cy="2579688"/>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企业科归档并形成数据库，纸质版档案保存1年后交综合办公室保存，电子档案永久保存。</a:t>
            </a:r>
            <a:endParaRPr lang="zh-CN" altLang="en-US" sz="1200" dirty="0">
              <a:latin typeface="微软雅黑" pitchFamily="34" charset="-122"/>
              <a:ea typeface="微软雅黑" pitchFamily="34" charset="-122"/>
            </a:endParaRPr>
          </a:p>
        </p:txBody>
      </p:sp>
      <p:sp>
        <p:nvSpPr>
          <p:cNvPr id="204" name="矩形 203"/>
          <p:cNvSpPr/>
          <p:nvPr/>
        </p:nvSpPr>
        <p:spPr>
          <a:xfrm>
            <a:off x="12160250" y="5600700"/>
            <a:ext cx="688975" cy="193992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1200" dirty="0">
                <a:latin typeface="微软雅黑" pitchFamily="34" charset="-122"/>
                <a:ea typeface="微软雅黑" pitchFamily="34" charset="-122"/>
              </a:rPr>
              <a:t>检查结束</a:t>
            </a:r>
            <a:r>
              <a:rPr lang="en-US" altLang="zh-CN" sz="1200" dirty="0">
                <a:latin typeface="微软雅黑" pitchFamily="34" charset="-122"/>
                <a:ea typeface="微软雅黑" pitchFamily="34" charset="-122"/>
              </a:rPr>
              <a:t>3</a:t>
            </a:r>
            <a:r>
              <a:rPr lang="zh-CN" altLang="en-US" sz="1200" dirty="0">
                <a:latin typeface="微软雅黑" pitchFamily="34" charset="-122"/>
                <a:ea typeface="微软雅黑" pitchFamily="34" charset="-122"/>
              </a:rPr>
              <a:t>日内，临时检查组将检查卷交企业科存档。</a:t>
            </a:r>
            <a:endParaRPr lang="zh-CN" altLang="en-US" sz="1200" dirty="0">
              <a:latin typeface="微软雅黑" pitchFamily="34" charset="-122"/>
              <a:ea typeface="微软雅黑" pitchFamily="34" charset="-122"/>
            </a:endParaRPr>
          </a:p>
        </p:txBody>
      </p:sp>
      <p:cxnSp>
        <p:nvCxnSpPr>
          <p:cNvPr id="207" name="直接箭头连接符 206"/>
          <p:cNvCxnSpPr/>
          <p:nvPr/>
        </p:nvCxnSpPr>
        <p:spPr>
          <a:xfrm>
            <a:off x="13365163" y="2622550"/>
            <a:ext cx="19050" cy="298450"/>
          </a:xfrm>
          <a:prstGeom prst="straightConnector1">
            <a:avLst/>
          </a:prstGeom>
          <a:ln>
            <a:tailEnd type="arrow"/>
          </a:ln>
        </p:spPr>
        <p:style>
          <a:lnRef idx="3">
            <a:schemeClr val="accent1"/>
          </a:lnRef>
          <a:fillRef idx="0">
            <a:schemeClr val="accent1"/>
          </a:fillRef>
          <a:effectRef idx="2">
            <a:schemeClr val="accent1"/>
          </a:effectRef>
          <a:fontRef idx="minor">
            <a:schemeClr val="tx1"/>
          </a:fontRef>
        </p:style>
      </p:cxnSp>
      <p:cxnSp>
        <p:nvCxnSpPr>
          <p:cNvPr id="211" name="直接箭头连接符 210"/>
          <p:cNvCxnSpPr/>
          <p:nvPr/>
        </p:nvCxnSpPr>
        <p:spPr>
          <a:xfrm>
            <a:off x="13373100" y="516255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12" name="直接箭头连接符 211"/>
          <p:cNvCxnSpPr/>
          <p:nvPr/>
        </p:nvCxnSpPr>
        <p:spPr>
          <a:xfrm>
            <a:off x="14250988" y="5172075"/>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818</TotalTime>
  <Words>484</Words>
  <Application>Microsoft Office PowerPoint</Application>
  <PresentationFormat>自定义</PresentationFormat>
  <Paragraphs>49</Paragraphs>
  <Slides>1</Slides>
  <Notes>0</Notes>
  <HiddenSlides>0</HiddenSlides>
  <MMClips>0</MMClips>
  <ScaleCrop>false</ScaleCrop>
  <HeadingPairs>
    <vt:vector size="6" baseType="variant">
      <vt:variant>
        <vt:lpstr>已用的字体</vt:lpstr>
      </vt:variant>
      <vt:variant>
        <vt:i4>6</vt:i4>
      </vt:variant>
      <vt:variant>
        <vt:lpstr>演示文稿设计模板</vt:lpstr>
      </vt:variant>
      <vt:variant>
        <vt:i4>1</vt:i4>
      </vt:variant>
      <vt:variant>
        <vt:lpstr>幻灯片标题</vt:lpstr>
      </vt:variant>
      <vt:variant>
        <vt:i4>1</vt:i4>
      </vt:variant>
    </vt:vector>
  </HeadingPairs>
  <TitlesOfParts>
    <vt:vector size="8" baseType="lpstr">
      <vt:lpstr>Arial</vt:lpstr>
      <vt:lpstr>宋体</vt:lpstr>
      <vt:lpstr>Calibri Light</vt:lpstr>
      <vt:lpstr>Calibri</vt:lpstr>
      <vt:lpstr>微软雅黑</vt:lpstr>
      <vt:lpstr>+mn-ea</vt:lpstr>
      <vt:lpstr>Office 主题</vt:lpstr>
      <vt:lpstr>对外埠施工企业建设项目行政执法检查流程图</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Administrator</dc:creator>
  <cp:lastModifiedBy>李世雄</cp:lastModifiedBy>
  <cp:revision>84</cp:revision>
  <dcterms:created xsi:type="dcterms:W3CDTF">2020-11-30T06:28:00Z</dcterms:created>
  <dcterms:modified xsi:type="dcterms:W3CDTF">2020-12-21T07:19:10Z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2052-10.1.0.7698</vt:lpwstr>
  </property>
</Properties>
</file>