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73" r:id="rId6"/>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gyu" initials="" lastIdx="1" clrIdx="1"/>
  <p:cmAuthor id="1" name="作者"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109" d="100"/>
          <a:sy n="109" d="100"/>
        </p:scale>
        <p:origin x="-72" y="-204"/>
      </p:cViewPr>
      <p:guideLst>
        <p:guide orient="horz" pos="2183"/>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bleStyles" Target="tableStyles.xml"/><Relationship Id="rId8" Type="http://schemas.openxmlformats.org/officeDocument/2006/relationships/viewProps" Target="viewProps.xml"/><Relationship Id="rId7" Type="http://schemas.openxmlformats.org/officeDocument/2006/relationships/presProps" Target="presProps.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0" Type="http://schemas.openxmlformats.org/officeDocument/2006/relationships/commentAuthors" Target="commentAuthor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D02A14B2-167D-431F-B287-346434C2CCDB}"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561D5351-E8D7-4F74-91DE-74D02742F7DC}"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p:cNvSpPr>
          <p:nvPr>
            <p:ph type="sldImg" idx="2"/>
          </p:nvPr>
        </p:nvSpPr>
        <p:spPr bwMode="auto">
          <a:noFill/>
          <a:ln>
            <a:solidFill>
              <a:srgbClr val="000000"/>
            </a:solidFill>
            <a:miter lim="800000"/>
          </a:ln>
        </p:spPr>
      </p:sp>
      <p:sp>
        <p:nvSpPr>
          <p:cNvPr id="15362" name="文本占位符 2"/>
          <p:cNvSpPr>
            <a:spLocks noGrp="1"/>
          </p:cNvSpPr>
          <p:nvPr>
            <p:ph type="body" idx="3"/>
          </p:nvPr>
        </p:nvSpPr>
        <p:spPr bwMode="auto">
          <a:noFill/>
        </p:spPr>
        <p:txBody>
          <a:bodyPr wrap="square" numCol="1" anchor="t" anchorCtr="0" compatLnSpc="1"/>
          <a:lstStyle/>
          <a:p>
            <a:pPr eaLnBrk="1" hangingPunct="1">
              <a:spcBef>
                <a:spcPct val="0"/>
              </a:spcBef>
            </a:pPr>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p:cNvSpPr>
          <p:nvPr>
            <p:ph type="sldImg" idx="2"/>
          </p:nvPr>
        </p:nvSpPr>
        <p:spPr bwMode="auto">
          <a:noFill/>
          <a:ln>
            <a:solidFill>
              <a:srgbClr val="000000"/>
            </a:solidFill>
            <a:miter lim="800000"/>
          </a:ln>
        </p:spPr>
      </p:sp>
      <p:sp>
        <p:nvSpPr>
          <p:cNvPr id="21506" name="文本占位符 2"/>
          <p:cNvSpPr>
            <a:spLocks noGrp="1"/>
          </p:cNvSpPr>
          <p:nvPr>
            <p:ph type="body" idx="3"/>
          </p:nvPr>
        </p:nvSpPr>
        <p:spPr bwMode="auto">
          <a:noFill/>
        </p:spPr>
        <p:txBody>
          <a:bodyPr wrap="square" numCol="1" anchor="t" anchorCtr="0" compatLnSpc="1"/>
          <a:lstStyle/>
          <a:p>
            <a:pPr eaLnBrk="1" hangingPunct="1">
              <a:spcBef>
                <a:spcPct val="0"/>
              </a:spcBef>
            </a:pPr>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98800" y="914400"/>
            <a:ext cx="9799200" cy="2570400"/>
          </a:xfrm>
        </p:spPr>
        <p:txBody>
          <a:bodyPr lIns="90000" tIns="46800" rIns="90000" bIns="46800" anchor="b"/>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198800" y="3560400"/>
            <a:ext cx="9799200" cy="1472400"/>
          </a:xfrm>
        </p:spPr>
        <p:txBody>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custDataLst>
              <p:tags r:id="rId2"/>
            </p:custDataLst>
          </p:nvPr>
        </p:nvSpPr>
        <p:spPr/>
        <p:txBody>
          <a:bodyPr/>
          <a:lstStyle>
            <a:lvl1pPr>
              <a:defRPr/>
            </a:lvl1pPr>
          </a:lstStyle>
          <a:p>
            <a:pPr>
              <a:defRPr/>
            </a:pPr>
            <a:fld id="{034BF2F6-5AB6-4D02-999B-DA54DB2127CB}" type="datetimeFigureOut">
              <a:rPr lang="zh-CN" altLang="en-US"/>
            </a:fld>
            <a:endParaRPr lang="zh-CN" altLang="en-US"/>
          </a:p>
        </p:txBody>
      </p:sp>
      <p:sp>
        <p:nvSpPr>
          <p:cNvPr id="5"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4"/>
            </p:custDataLst>
          </p:nvPr>
        </p:nvSpPr>
        <p:spPr/>
        <p:txBody>
          <a:bodyPr/>
          <a:lstStyle>
            <a:lvl1pPr>
              <a:defRPr/>
            </a:lvl1pPr>
          </a:lstStyle>
          <a:p>
            <a:pPr>
              <a:defRPr/>
            </a:pPr>
            <a:fld id="{AD533D66-33D9-4664-B969-2E7C66CA9350}" type="slidenum">
              <a:rPr lang="zh-CN" altLang="en-US"/>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3"/>
          <p:cNvSpPr>
            <a:spLocks noGrp="1"/>
          </p:cNvSpPr>
          <p:nvPr>
            <p:ph type="dt" sz="half" idx="14"/>
            <p:custDataLst>
              <p:tags r:id="rId2"/>
            </p:custDataLst>
          </p:nvPr>
        </p:nvSpPr>
        <p:spPr/>
        <p:txBody>
          <a:bodyPr/>
          <a:lstStyle>
            <a:lvl1pPr>
              <a:defRPr/>
            </a:lvl1pPr>
          </a:lstStyle>
          <a:p>
            <a:pPr>
              <a:defRPr/>
            </a:pPr>
            <a:fld id="{D7A0D76C-C2DF-40E9-ADBC-476A69C2117C}" type="datetimeFigureOut">
              <a:rPr lang="zh-CN" altLang="en-US"/>
            </a:fld>
            <a:endParaRPr lang="zh-CN" altLang="en-US"/>
          </a:p>
        </p:txBody>
      </p:sp>
      <p:sp>
        <p:nvSpPr>
          <p:cNvPr id="4" name="页脚占位符 4"/>
          <p:cNvSpPr>
            <a:spLocks noGrp="1"/>
          </p:cNvSpPr>
          <p:nvPr>
            <p:ph type="ftr" sz="quarter" idx="15"/>
            <p:custDataLst>
              <p:tags r:id="rId3"/>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6"/>
            <p:custDataLst>
              <p:tags r:id="rId4"/>
            </p:custDataLst>
          </p:nvPr>
        </p:nvSpPr>
        <p:spPr/>
        <p:txBody>
          <a:bodyPr/>
          <a:lstStyle>
            <a:lvl1pPr>
              <a:defRPr/>
            </a:lvl1pPr>
          </a:lstStyle>
          <a:p>
            <a:pPr>
              <a:defRPr/>
            </a:pPr>
            <a:fld id="{000C206F-1F72-41B5-9AC3-8B11274C0684}" type="slidenum">
              <a:rPr lang="zh-CN" altLang="en-US"/>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p:nvPr>
        </p:nvSpPr>
        <p:spPr>
          <a:xfrm>
            <a:off x="1198800" y="2484000"/>
            <a:ext cx="9799200" cy="1018800"/>
          </a:xfrm>
        </p:spPr>
        <p:txBody>
          <a:bodyPr lIns="90000" tIns="46800" rIns="90000" bIns="46800" anchor="t"/>
          <a:lstStyle>
            <a:lvl1pPr algn="ctr">
              <a:defRPr sz="6000"/>
            </a:lvl1pPr>
          </a:lstStyle>
          <a:p>
            <a:pPr lvl="0"/>
            <a:r>
              <a:rPr lang="zh-CN" altLang="en-US">
                <a:sym typeface="+mn-ea"/>
              </a:rPr>
              <a:t>单击此处编辑母版标题样式</a:t>
            </a:r>
            <a:endParaRPr>
              <a:sym typeface="+mn-ea"/>
            </a:endParaRPr>
          </a:p>
        </p:txBody>
      </p:sp>
      <p:sp>
        <p:nvSpPr>
          <p:cNvPr id="7" name="文本占位符 6"/>
          <p:cNvSpPr>
            <a:spLocks noGrp="1"/>
          </p:cNvSpPr>
          <p:nvPr>
            <p:ph type="body" sz="quarter" idx="13"/>
          </p:nvPr>
        </p:nvSpPr>
        <p:spPr>
          <a:xfrm>
            <a:off x="1198800" y="3560400"/>
            <a:ext cx="9799200" cy="471600"/>
          </a:xfrm>
        </p:spPr>
        <p:txBody>
          <a:bodyPr/>
          <a:lstStyle>
            <a:lvl1pPr algn="ctr">
              <a:lnSpc>
                <a:spcPct val="110000"/>
              </a:lnSpc>
              <a:buNone/>
              <a:defRPr sz="2400" spc="200"/>
            </a:lvl1pPr>
          </a:lstStyle>
          <a:p>
            <a:pPr lvl="0"/>
            <a:r>
              <a:rPr lang="zh-CN" altLang="en-US" dirty="0"/>
              <a:t>单击此处编辑母版文本样式</a:t>
            </a:r>
            <a:endParaRPr lang="zh-CN" altLang="en-US" dirty="0"/>
          </a:p>
        </p:txBody>
      </p:sp>
      <p:sp>
        <p:nvSpPr>
          <p:cNvPr id="4" name="日期占位符 3"/>
          <p:cNvSpPr>
            <a:spLocks noGrp="1"/>
          </p:cNvSpPr>
          <p:nvPr>
            <p:ph type="dt" sz="half" idx="14"/>
            <p:custDataLst>
              <p:tags r:id="rId2"/>
            </p:custDataLst>
          </p:nvPr>
        </p:nvSpPr>
        <p:spPr/>
        <p:txBody>
          <a:bodyPr/>
          <a:lstStyle>
            <a:lvl1pPr>
              <a:defRPr/>
            </a:lvl1pPr>
          </a:lstStyle>
          <a:p>
            <a:pPr>
              <a:defRPr/>
            </a:pPr>
            <a:fld id="{C0A01473-744D-414C-813C-476585710B3C}" type="datetimeFigureOut">
              <a:rPr lang="zh-CN" altLang="en-US"/>
            </a:fld>
            <a:endParaRPr lang="zh-CN" altLang="en-US"/>
          </a:p>
        </p:txBody>
      </p:sp>
      <p:sp>
        <p:nvSpPr>
          <p:cNvPr id="5" name="页脚占位符 4"/>
          <p:cNvSpPr>
            <a:spLocks noGrp="1"/>
          </p:cNvSpPr>
          <p:nvPr>
            <p:ph type="ftr" sz="quarter" idx="15"/>
            <p:custDataLst>
              <p:tags r:id="rId3"/>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6"/>
            <p:custDataLst>
              <p:tags r:id="rId4"/>
            </p:custDataLst>
          </p:nvPr>
        </p:nvSpPr>
        <p:spPr/>
        <p:txBody>
          <a:bodyPr/>
          <a:lstStyle>
            <a:lvl1pPr>
              <a:defRPr/>
            </a:lvl1pPr>
          </a:lstStyle>
          <a:p>
            <a:pPr>
              <a:defRPr/>
            </a:pPr>
            <a:fld id="{B953138C-B6E2-4B6B-A655-2CCA7BED64BE}" type="slidenum">
              <a:rPr lang="zh-CN" altLang="en-US"/>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608400" y="1490400"/>
            <a:ext cx="10969200" cy="4759200"/>
          </a:xfrm>
        </p:spPr>
        <p:txBody>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2"/>
            </p:custDataLst>
          </p:nvPr>
        </p:nvSpPr>
        <p:spPr/>
        <p:txBody>
          <a:bodyPr/>
          <a:lstStyle>
            <a:lvl1pPr>
              <a:defRPr/>
            </a:lvl1pPr>
          </a:lstStyle>
          <a:p>
            <a:pPr>
              <a:defRPr/>
            </a:pPr>
            <a:fld id="{A6B21CBF-5AFC-4DF2-AF32-622C3B09CF0E}" type="datetimeFigureOut">
              <a:rPr lang="zh-CN" altLang="en-US"/>
            </a:fld>
            <a:endParaRPr lang="zh-CN" altLang="en-US"/>
          </a:p>
        </p:txBody>
      </p:sp>
      <p:sp>
        <p:nvSpPr>
          <p:cNvPr id="5"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4"/>
            </p:custDataLst>
          </p:nvPr>
        </p:nvSpPr>
        <p:spPr/>
        <p:txBody>
          <a:bodyPr/>
          <a:lstStyle>
            <a:lvl1pPr>
              <a:defRPr/>
            </a:lvl1pPr>
          </a:lstStyle>
          <a:p>
            <a:pPr>
              <a:defRPr/>
            </a:pPr>
            <a:fld id="{B7F778D1-46E9-4B28-AED1-8FEBFB388161}" type="slidenum">
              <a:rPr lang="zh-CN" altLang="en-US"/>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990800" y="3848400"/>
            <a:ext cx="7768800" cy="766800"/>
          </a:xfrm>
        </p:spPr>
        <p:txBody>
          <a:bodyPr lIns="90000" tIns="46800" rIns="90000" bIns="46800" anchor="b"/>
          <a:lstStyle>
            <a:lvl1pPr>
              <a:defRPr sz="4400"/>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1990800" y="4615200"/>
            <a:ext cx="7768800" cy="867600"/>
          </a:xfrm>
        </p:spPr>
        <p:txBody>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2"/>
            </p:custDataLst>
          </p:nvPr>
        </p:nvSpPr>
        <p:spPr/>
        <p:txBody>
          <a:bodyPr/>
          <a:lstStyle>
            <a:lvl1pPr>
              <a:defRPr/>
            </a:lvl1pPr>
          </a:lstStyle>
          <a:p>
            <a:pPr>
              <a:defRPr/>
            </a:pPr>
            <a:fld id="{8CE6E5EB-7C6E-482D-ACE3-85DDECFCE434}" type="datetimeFigureOut">
              <a:rPr lang="zh-CN" altLang="en-US"/>
            </a:fld>
            <a:endParaRPr lang="zh-CN" altLang="en-US"/>
          </a:p>
        </p:txBody>
      </p:sp>
      <p:sp>
        <p:nvSpPr>
          <p:cNvPr id="5"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4"/>
            </p:custDataLst>
          </p:nvPr>
        </p:nvSpPr>
        <p:spPr/>
        <p:txBody>
          <a:bodyPr/>
          <a:lstStyle>
            <a:lvl1pPr>
              <a:defRPr/>
            </a:lvl1pPr>
          </a:lstStyle>
          <a:p>
            <a:pPr>
              <a:defRPr/>
            </a:pPr>
            <a:fld id="{8FFD7377-E6CF-4A9B-BD74-2AC9A595B926}" type="slidenum">
              <a:rPr lang="zh-CN" altLang="en-US"/>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dirty="0">
                <a:sym typeface="+mn-ea"/>
              </a:rPr>
              <a:t>单击此处编辑母版标题样式</a:t>
            </a:r>
            <a:endParaRPr dirty="0">
              <a:sym typeface="+mn-ea"/>
            </a:endParaRPr>
          </a:p>
        </p:txBody>
      </p:sp>
      <p:sp>
        <p:nvSpPr>
          <p:cNvPr id="3" name="内容占位符 2"/>
          <p:cNvSpPr>
            <a:spLocks noGrp="1"/>
          </p:cNvSpPr>
          <p:nvPr>
            <p:ph sz="half" idx="1"/>
          </p:nvPr>
        </p:nvSpPr>
        <p:spPr>
          <a:xfrm>
            <a:off x="608400" y="1501200"/>
            <a:ext cx="5176800" cy="4748400"/>
          </a:xfrm>
        </p:spPr>
        <p:txBody>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nvPr>
        </p:nvSpPr>
        <p:spPr>
          <a:xfrm>
            <a:off x="6411600" y="1501200"/>
            <a:ext cx="5176800" cy="47484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3"/>
          <p:cNvSpPr>
            <a:spLocks noGrp="1"/>
          </p:cNvSpPr>
          <p:nvPr>
            <p:ph type="dt" sz="half" idx="10"/>
            <p:custDataLst>
              <p:tags r:id="rId2"/>
            </p:custDataLst>
          </p:nvPr>
        </p:nvSpPr>
        <p:spPr/>
        <p:txBody>
          <a:bodyPr/>
          <a:lstStyle>
            <a:lvl1pPr>
              <a:defRPr/>
            </a:lvl1pPr>
          </a:lstStyle>
          <a:p>
            <a:pPr>
              <a:defRPr/>
            </a:pPr>
            <a:fld id="{67C246B8-73D1-4EBD-AC5B-D71F8EB75BCB}" type="datetimeFigureOut">
              <a:rPr lang="zh-CN" altLang="en-US"/>
            </a:fld>
            <a:endParaRPr lang="zh-CN" altLang="en-US"/>
          </a:p>
        </p:txBody>
      </p:sp>
      <p:sp>
        <p:nvSpPr>
          <p:cNvPr id="6"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4"/>
            </p:custDataLst>
          </p:nvPr>
        </p:nvSpPr>
        <p:spPr/>
        <p:txBody>
          <a:bodyPr/>
          <a:lstStyle>
            <a:lvl1pPr>
              <a:defRPr/>
            </a:lvl1pPr>
          </a:lstStyle>
          <a:p>
            <a:pPr>
              <a:defRPr/>
            </a:pPr>
            <a:fld id="{9487BBF1-6C06-4CA7-BC58-B614107D6DC3}" type="slidenum">
              <a:rPr lang="zh-CN" altLang="en-US"/>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dirty="0">
                <a:sym typeface="+mn-ea"/>
              </a:rPr>
              <a:t>单击此处编辑母版标题样式</a:t>
            </a:r>
            <a:endParaRPr dirty="0">
              <a:sym typeface="+mn-ea"/>
            </a:endParaRPr>
          </a:p>
        </p:txBody>
      </p:sp>
      <p:sp>
        <p:nvSpPr>
          <p:cNvPr id="3" name="文本占位符 2"/>
          <p:cNvSpPr>
            <a:spLocks noGrp="1"/>
          </p:cNvSpPr>
          <p:nvPr>
            <p:ph type="body" idx="1"/>
          </p:nvPr>
        </p:nvSpPr>
        <p:spPr>
          <a:xfrm>
            <a:off x="608400" y="1429200"/>
            <a:ext cx="5342400" cy="381600"/>
          </a:xfrm>
        </p:spPr>
        <p:txBody>
          <a:bodyPr lIns="101600" tIns="38100" rIns="76200" bIns="38100" anchor="t" anchorCtr="0"/>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608400" y="1854000"/>
            <a:ext cx="5342400" cy="4395600"/>
          </a:xfrm>
        </p:spPr>
        <p:txBody>
          <a:bodyPr lIns="101600" tIns="0" rIns="82550" bIns="0"/>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p:nvPr>
        </p:nvSpPr>
        <p:spPr>
          <a:xfrm>
            <a:off x="6235750" y="1421729"/>
            <a:ext cx="5342400" cy="381600"/>
          </a:xfrm>
        </p:spPr>
        <p:txBody>
          <a:bodyPr lIns="101600" tIns="38100" rIns="76200" bIns="38100" anchor="t" anchorCtr="0"/>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sym typeface="+mn-ea"/>
              </a:rPr>
              <a:t>单击此处编辑母版文本样式</a:t>
            </a:r>
            <a:endParaRPr lang="zh-CN" altLang="en-US">
              <a:sym typeface="+mn-ea"/>
            </a:endParaRPr>
          </a:p>
        </p:txBody>
      </p:sp>
      <p:sp>
        <p:nvSpPr>
          <p:cNvPr id="6" name="内容占位符 5"/>
          <p:cNvSpPr>
            <a:spLocks noGrp="1"/>
          </p:cNvSpPr>
          <p:nvPr>
            <p:ph sz="quarter" idx="4"/>
          </p:nvPr>
        </p:nvSpPr>
        <p:spPr>
          <a:xfrm>
            <a:off x="6235750" y="1854000"/>
            <a:ext cx="5342400" cy="4395600"/>
          </a:xfrm>
        </p:spPr>
        <p:txBody>
          <a:bodyPr lIns="101600" tIns="0" rIns="82550" bIns="0"/>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3"/>
          <p:cNvSpPr>
            <a:spLocks noGrp="1"/>
          </p:cNvSpPr>
          <p:nvPr>
            <p:ph type="dt" sz="half" idx="10"/>
            <p:custDataLst>
              <p:tags r:id="rId2"/>
            </p:custDataLst>
          </p:nvPr>
        </p:nvSpPr>
        <p:spPr/>
        <p:txBody>
          <a:bodyPr/>
          <a:lstStyle>
            <a:lvl1pPr>
              <a:defRPr/>
            </a:lvl1pPr>
          </a:lstStyle>
          <a:p>
            <a:pPr>
              <a:defRPr/>
            </a:pPr>
            <a:fld id="{F33C6E7B-C0DD-471F-B47E-6F9F287938A4}" type="datetimeFigureOut">
              <a:rPr lang="zh-CN" altLang="en-US"/>
            </a:fld>
            <a:endParaRPr lang="zh-CN" altLang="en-US"/>
          </a:p>
        </p:txBody>
      </p:sp>
      <p:sp>
        <p:nvSpPr>
          <p:cNvPr id="8"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9" name="灯片编号占位符 5"/>
          <p:cNvSpPr>
            <a:spLocks noGrp="1"/>
          </p:cNvSpPr>
          <p:nvPr>
            <p:ph type="sldNum" sz="quarter" idx="12"/>
            <p:custDataLst>
              <p:tags r:id="rId4"/>
            </p:custDataLst>
          </p:nvPr>
        </p:nvSpPr>
        <p:spPr/>
        <p:txBody>
          <a:bodyPr/>
          <a:lstStyle>
            <a:lvl1pPr>
              <a:defRPr/>
            </a:lvl1pPr>
          </a:lstStyle>
          <a:p>
            <a:pPr>
              <a:defRPr/>
            </a:pPr>
            <a:fld id="{0F553175-6569-4B7C-AFD7-EBE328A2BF51}" type="slidenum">
              <a:rPr lang="zh-CN" altLang="en-US"/>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a:sym typeface="+mn-ea"/>
              </a:rPr>
              <a:t>单击此处编辑母版标题样式</a:t>
            </a:r>
            <a:endParaRPr>
              <a:sym typeface="+mn-ea"/>
            </a:endParaRPr>
          </a:p>
        </p:txBody>
      </p:sp>
      <p:sp>
        <p:nvSpPr>
          <p:cNvPr id="3" name="日期占位符 3"/>
          <p:cNvSpPr>
            <a:spLocks noGrp="1"/>
          </p:cNvSpPr>
          <p:nvPr>
            <p:ph type="dt" sz="half" idx="10"/>
            <p:custDataLst>
              <p:tags r:id="rId2"/>
            </p:custDataLst>
          </p:nvPr>
        </p:nvSpPr>
        <p:spPr/>
        <p:txBody>
          <a:bodyPr/>
          <a:lstStyle>
            <a:lvl1pPr>
              <a:defRPr/>
            </a:lvl1pPr>
          </a:lstStyle>
          <a:p>
            <a:pPr>
              <a:defRPr/>
            </a:pPr>
            <a:fld id="{C4F361FF-D906-46EF-A591-E87648E4C3D2}" type="datetimeFigureOut">
              <a:rPr lang="zh-CN" altLang="en-US"/>
            </a:fld>
            <a:endParaRPr lang="zh-CN" altLang="en-US"/>
          </a:p>
        </p:txBody>
      </p:sp>
      <p:sp>
        <p:nvSpPr>
          <p:cNvPr id="4"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2"/>
            <p:custDataLst>
              <p:tags r:id="rId4"/>
            </p:custDataLst>
          </p:nvPr>
        </p:nvSpPr>
        <p:spPr/>
        <p:txBody>
          <a:bodyPr/>
          <a:lstStyle>
            <a:lvl1pPr>
              <a:defRPr/>
            </a:lvl1pPr>
          </a:lstStyle>
          <a:p>
            <a:pPr>
              <a:defRPr/>
            </a:pPr>
            <a:fld id="{A0E6D495-F682-4BD1-A342-8CB68B0F6BC6}" type="slidenum">
              <a:rPr lang="zh-CN" altLang="en-US"/>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custDataLst>
              <p:tags r:id="rId2"/>
            </p:custDataLst>
          </p:nvPr>
        </p:nvSpPr>
        <p:spPr/>
        <p:txBody>
          <a:bodyPr/>
          <a:lstStyle>
            <a:lvl1pPr>
              <a:defRPr/>
            </a:lvl1pPr>
          </a:lstStyle>
          <a:p>
            <a:pPr>
              <a:defRPr/>
            </a:pPr>
            <a:fld id="{42F57E81-857F-4019-B78B-2C42FB642E08}" type="datetimeFigureOut">
              <a:rPr lang="zh-CN" altLang="en-US"/>
            </a:fld>
            <a:endParaRPr lang="zh-CN" altLang="en-US"/>
          </a:p>
        </p:txBody>
      </p:sp>
      <p:sp>
        <p:nvSpPr>
          <p:cNvPr id="3"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4" name="灯片编号占位符 5"/>
          <p:cNvSpPr>
            <a:spLocks noGrp="1"/>
          </p:cNvSpPr>
          <p:nvPr>
            <p:ph type="sldNum" sz="quarter" idx="12"/>
            <p:custDataLst>
              <p:tags r:id="rId4"/>
            </p:custDataLst>
          </p:nvPr>
        </p:nvSpPr>
        <p:spPr/>
        <p:txBody>
          <a:bodyPr/>
          <a:lstStyle>
            <a:lvl1pPr>
              <a:defRPr/>
            </a:lvl1pPr>
          </a:lstStyle>
          <a:p>
            <a:pPr>
              <a:defRPr/>
            </a:pPr>
            <a:fld id="{2B235BE8-F9EE-46C0-93B5-CF56FDF172EB}" type="slidenum">
              <a:rPr lang="zh-CN" altLang="en-US"/>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608400" y="1555200"/>
            <a:ext cx="5233077" cy="4608000"/>
          </a:xfrm>
        </p:spPr>
        <p:txBody>
          <a:bodyPr/>
          <a:lstStyle>
            <a:lvl1pPr>
              <a:buNone/>
              <a:defRPr sz="1600"/>
            </a:lvl1pPr>
          </a:lstStyle>
          <a:p>
            <a:pPr lvl="0"/>
            <a:endParaRPr noProof="0" dirty="0">
              <a:sym typeface="+mn-ea"/>
            </a:endParaRPr>
          </a:p>
        </p:txBody>
      </p:sp>
      <p:sp>
        <p:nvSpPr>
          <p:cNvPr id="4" name="文本占位符 3"/>
          <p:cNvSpPr>
            <a:spLocks noGrp="1"/>
          </p:cNvSpPr>
          <p:nvPr>
            <p:ph type="body" sz="half" idx="2"/>
          </p:nvPr>
        </p:nvSpPr>
        <p:spPr>
          <a:xfrm>
            <a:off x="6350400" y="1555200"/>
            <a:ext cx="5227200" cy="4608000"/>
          </a:xfrm>
        </p:spPr>
        <p:txBody>
          <a:bodyPr/>
          <a:lstStyle>
            <a:lvl1pPr>
              <a:buNone/>
              <a:defRPr sz="1600"/>
            </a:lvl1pPr>
          </a:lstStyle>
          <a:p>
            <a:pPr lvl="0"/>
            <a:r>
              <a:rPr dirty="0">
                <a:sym typeface="+mn-ea"/>
              </a:rPr>
              <a:t>单击此处编辑母版文本样式</a:t>
            </a:r>
            <a:endParaRPr dirty="0">
              <a:sym typeface="+mn-ea"/>
            </a:endParaRPr>
          </a:p>
        </p:txBody>
      </p:sp>
      <p:sp>
        <p:nvSpPr>
          <p:cNvPr id="9" name="标题 8"/>
          <p:cNvSpPr>
            <a:spLocks noGrp="1"/>
          </p:cNvSpPr>
          <p:nvPr>
            <p:ph type="title"/>
          </p:nvPr>
        </p:nvSpPr>
        <p:spPr/>
        <p:txBody>
          <a:bodyPr/>
          <a:lstStyle/>
          <a:p>
            <a:r>
              <a:rPr lang="zh-CN" altLang="en-US"/>
              <a:t>单击此处编辑母版标题样式</a:t>
            </a:r>
            <a:endParaRPr lang="zh-CN" altLang="en-US"/>
          </a:p>
        </p:txBody>
      </p:sp>
      <p:sp>
        <p:nvSpPr>
          <p:cNvPr id="5" name="日期占位符 3"/>
          <p:cNvSpPr>
            <a:spLocks noGrp="1"/>
          </p:cNvSpPr>
          <p:nvPr>
            <p:ph type="dt" sz="half" idx="10"/>
            <p:custDataLst>
              <p:tags r:id="rId2"/>
            </p:custDataLst>
          </p:nvPr>
        </p:nvSpPr>
        <p:spPr/>
        <p:txBody>
          <a:bodyPr/>
          <a:lstStyle>
            <a:lvl1pPr>
              <a:defRPr/>
            </a:lvl1pPr>
          </a:lstStyle>
          <a:p>
            <a:pPr>
              <a:defRPr/>
            </a:pPr>
            <a:fld id="{235261DB-2C2C-4AD2-A834-5D98A4AFB0F9}" type="datetimeFigureOut">
              <a:rPr lang="zh-CN" altLang="en-US"/>
            </a:fld>
            <a:endParaRPr lang="zh-CN" altLang="en-US"/>
          </a:p>
        </p:txBody>
      </p:sp>
      <p:sp>
        <p:nvSpPr>
          <p:cNvPr id="6"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4"/>
            </p:custDataLst>
          </p:nvPr>
        </p:nvSpPr>
        <p:spPr/>
        <p:txBody>
          <a:bodyPr/>
          <a:lstStyle>
            <a:lvl1pPr>
              <a:defRPr/>
            </a:lvl1pPr>
          </a:lstStyle>
          <a:p>
            <a:pPr>
              <a:defRPr/>
            </a:pPr>
            <a:fld id="{ECE5C34D-7DA7-4BB3-8943-978ACD101F4D}" type="slidenum">
              <a:rPr lang="zh-CN" altLang="en-US"/>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234800" y="914400"/>
            <a:ext cx="1044000" cy="5029200"/>
          </a:xfrm>
        </p:spPr>
        <p:txBody>
          <a:bodyPr vert="eaVert" lIns="90000" tIns="46800" rIns="90000" bIns="46800"/>
          <a:lstStyle>
            <a:lvl1pPr>
              <a:buNone/>
              <a:defRPr sz="2800"/>
            </a:lvl1pPr>
          </a:lstStyle>
          <a:p>
            <a:pPr lvl="0"/>
            <a:r>
              <a:rPr lang="zh-CN" altLang="en-US" dirty="0">
                <a:sym typeface="+mn-ea"/>
              </a:rPr>
              <a:t>单击此处编辑母版标题样式</a:t>
            </a:r>
            <a:endParaRPr dirty="0">
              <a:sym typeface="+mn-ea"/>
            </a:endParaRPr>
          </a:p>
        </p:txBody>
      </p:sp>
      <p:sp>
        <p:nvSpPr>
          <p:cNvPr id="3" name="竖排文字占位符 2"/>
          <p:cNvSpPr>
            <a:spLocks noGrp="1"/>
          </p:cNvSpPr>
          <p:nvPr>
            <p:ph type="body" orient="vert" idx="1"/>
          </p:nvPr>
        </p:nvSpPr>
        <p:spPr>
          <a:xfrm>
            <a:off x="914400" y="914400"/>
            <a:ext cx="9169200" cy="5029200"/>
          </a:xfrm>
        </p:spPr>
        <p:txBody>
          <a:bodyPr vert="eaVert" lIns="46800" r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2"/>
            </p:custDataLst>
          </p:nvPr>
        </p:nvSpPr>
        <p:spPr/>
        <p:txBody>
          <a:bodyPr/>
          <a:lstStyle>
            <a:lvl1pPr>
              <a:defRPr/>
            </a:lvl1pPr>
          </a:lstStyle>
          <a:p>
            <a:pPr>
              <a:defRPr/>
            </a:pPr>
            <a:fld id="{00CFF75C-E561-436B-8A02-03B536D54C46}" type="datetimeFigureOut">
              <a:rPr lang="zh-CN" altLang="en-US"/>
            </a:fld>
            <a:endParaRPr lang="zh-CN" altLang="en-US"/>
          </a:p>
        </p:txBody>
      </p:sp>
      <p:sp>
        <p:nvSpPr>
          <p:cNvPr id="5"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4"/>
            </p:custDataLst>
          </p:nvPr>
        </p:nvSpPr>
        <p:spPr/>
        <p:txBody>
          <a:bodyPr/>
          <a:lstStyle>
            <a:lvl1pPr>
              <a:defRPr/>
            </a:lvl1pPr>
          </a:lstStyle>
          <a:p>
            <a:pPr>
              <a:defRPr/>
            </a:pPr>
            <a:fld id="{A8CD5E01-D41A-40D7-8D17-B2674B332D52}" type="slidenum">
              <a:rPr lang="zh-CN" altLang="en-US"/>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39.xml"/><Relationship Id="rId16" Type="http://schemas.openxmlformats.org/officeDocument/2006/relationships/tags" Target="../tags/tag38.xml"/><Relationship Id="rId15" Type="http://schemas.openxmlformats.org/officeDocument/2006/relationships/tags" Target="../tags/tag37.xml"/><Relationship Id="rId14" Type="http://schemas.openxmlformats.org/officeDocument/2006/relationships/tags" Target="../tags/tag36.xml"/><Relationship Id="rId13" Type="http://schemas.openxmlformats.org/officeDocument/2006/relationships/tags" Target="../tags/tag35.xml"/><Relationship Id="rId12" Type="http://schemas.openxmlformats.org/officeDocument/2006/relationships/tags" Target="../tags/tag3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013" y="608013"/>
            <a:ext cx="10969625" cy="706437"/>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013" y="1490663"/>
            <a:ext cx="10969625" cy="4759325"/>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775" y="6315075"/>
            <a:ext cx="2698750" cy="315913"/>
          </a:xfrm>
          <a:prstGeom prst="rect">
            <a:avLst/>
          </a:prstGeom>
        </p:spPr>
        <p:txBody>
          <a:bodyPr vert="horz" lIns="91440" tIns="45720" rIns="91440" bIns="45720" rtlCol="0" anchor="ctr">
            <a:normAutofit/>
          </a:bodyPr>
          <a:lstStyle>
            <a:lvl1pPr algn="l" fontAlgn="auto">
              <a:spcBef>
                <a:spcPts val="0"/>
              </a:spcBef>
              <a:spcAft>
                <a:spcPts val="0"/>
              </a:spcAft>
              <a:defRPr sz="1000" baseline="0">
                <a:solidFill>
                  <a:schemeClr val="tx1">
                    <a:tint val="75000"/>
                  </a:schemeClr>
                </a:solidFill>
                <a:latin typeface="Arial" panose="020B0604020202020204" pitchFamily="34" charset="0"/>
                <a:ea typeface="微软雅黑" panose="020B0503020204020204" pitchFamily="34" charset="-122"/>
              </a:defRPr>
            </a:lvl1pPr>
          </a:lstStyle>
          <a:p>
            <a:pPr>
              <a:defRPr/>
            </a:pPr>
            <a:fld id="{E8CCFEB6-618E-4A1A-9E2C-91417994C72D}" type="datetimeFigureOut">
              <a:rPr lang="zh-CN" altLang="en-US"/>
            </a:fld>
            <a:endParaRPr lang="zh-CN" altLang="en-US"/>
          </a:p>
        </p:txBody>
      </p:sp>
      <p:sp>
        <p:nvSpPr>
          <p:cNvPr id="5" name="页脚占位符 4"/>
          <p:cNvSpPr>
            <a:spLocks noGrp="1"/>
          </p:cNvSpPr>
          <p:nvPr>
            <p:ph type="ftr" sz="quarter" idx="3"/>
            <p:custDataLst>
              <p:tags r:id="rId15"/>
            </p:custDataLst>
          </p:nvPr>
        </p:nvSpPr>
        <p:spPr>
          <a:xfrm>
            <a:off x="4116388" y="6315075"/>
            <a:ext cx="3959225" cy="315913"/>
          </a:xfrm>
          <a:prstGeom prst="rect">
            <a:avLst/>
          </a:prstGeom>
        </p:spPr>
        <p:txBody>
          <a:bodyPr vert="horz" lIns="91440" tIns="45720" rIns="91440" bIns="45720" rtlCol="0" anchor="ctr">
            <a:normAutofit/>
          </a:bodyPr>
          <a:lstStyle>
            <a:lvl1pPr algn="ctr" fontAlgn="auto">
              <a:spcBef>
                <a:spcPts val="0"/>
              </a:spcBef>
              <a:spcAft>
                <a:spcPts val="0"/>
              </a:spcAft>
              <a:defRPr sz="1000" baseline="0">
                <a:solidFill>
                  <a:schemeClr val="tx1">
                    <a:tint val="75000"/>
                  </a:schemeClr>
                </a:solidFill>
                <a:latin typeface="Arial" panose="020B0604020202020204" pitchFamily="34" charset="0"/>
                <a:ea typeface="微软雅黑" panose="020B0503020204020204" pitchFamily="34" charset="-122"/>
              </a:defRPr>
            </a:lvl1pPr>
          </a:lstStyle>
          <a:p>
            <a:pPr>
              <a:defRPr/>
            </a:pPr>
            <a:endParaRPr lang="zh-CN" altLang="en-US"/>
          </a:p>
        </p:txBody>
      </p:sp>
      <p:sp>
        <p:nvSpPr>
          <p:cNvPr id="6" name="灯片编号占位符 5"/>
          <p:cNvSpPr>
            <a:spLocks noGrp="1"/>
          </p:cNvSpPr>
          <p:nvPr>
            <p:ph type="sldNum" sz="quarter" idx="4"/>
            <p:custDataLst>
              <p:tags r:id="rId16"/>
            </p:custDataLst>
          </p:nvPr>
        </p:nvSpPr>
        <p:spPr>
          <a:xfrm>
            <a:off x="8877300" y="6315075"/>
            <a:ext cx="2700338" cy="315913"/>
          </a:xfrm>
          <a:prstGeom prst="rect">
            <a:avLst/>
          </a:prstGeom>
        </p:spPr>
        <p:txBody>
          <a:bodyPr vert="horz" lIns="91440" tIns="45720" rIns="91440" bIns="45720" rtlCol="0" anchor="ctr">
            <a:normAutofit/>
          </a:bodyPr>
          <a:lstStyle>
            <a:lvl1pPr algn="r" fontAlgn="auto">
              <a:spcBef>
                <a:spcPts val="0"/>
              </a:spcBef>
              <a:spcAft>
                <a:spcPts val="0"/>
              </a:spcAft>
              <a:defRPr sz="1000" baseline="0">
                <a:solidFill>
                  <a:schemeClr val="tx1">
                    <a:tint val="75000"/>
                  </a:schemeClr>
                </a:solidFill>
                <a:latin typeface="Arial" panose="020B0604020202020204" pitchFamily="34" charset="0"/>
                <a:ea typeface="微软雅黑" panose="020B0503020204020204" pitchFamily="34" charset="-122"/>
              </a:defRPr>
            </a:lvl1pPr>
          </a:lstStyle>
          <a:p>
            <a:pPr>
              <a:defRPr/>
            </a:pPr>
            <a:fld id="{3530D2ED-61A5-47BE-8420-042E7C26F23A}" type="slidenum">
              <a:rPr lang="zh-CN" altLang="en-US"/>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600" b="1" kern="1200" spc="300">
          <a:solidFill>
            <a:srgbClr val="262626"/>
          </a:solidFill>
          <a:latin typeface="Arial" panose="020B0604020202020204" pitchFamily="34" charset="0"/>
          <a:ea typeface="微软雅黑" panose="020B0503020204020204" pitchFamily="34" charset="-122"/>
          <a:cs typeface="+mj-cs"/>
        </a:defRPr>
      </a:lvl1pPr>
      <a:lvl2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130000"/>
        </a:lnSpc>
        <a:spcBef>
          <a:spcPct val="0"/>
        </a:spcBef>
        <a:spcAft>
          <a:spcPts val="1000"/>
        </a:spcAft>
        <a:buFont typeface="Arial" panose="020B0604020202020204" pitchFamily="34" charset="0"/>
        <a:buChar char="●"/>
        <a:defRPr kern="1200" spc="150">
          <a:solidFill>
            <a:srgbClr val="595959"/>
          </a:solidFill>
          <a:latin typeface="Arial" panose="020B0604020202020204" pitchFamily="34" charset="0"/>
          <a:ea typeface="微软雅黑" panose="020B0503020204020204" pitchFamily="34" charset="-122"/>
          <a:cs typeface="+mn-cs"/>
        </a:defRPr>
      </a:lvl1pPr>
      <a:lvl2pPr marL="685800" indent="-228600" algn="l" rtl="0" eaLnBrk="0" fontAlgn="base" hangingPunct="0">
        <a:lnSpc>
          <a:spcPct val="120000"/>
        </a:lnSpc>
        <a:spcBef>
          <a:spcPct val="0"/>
        </a:spcBef>
        <a:spcAft>
          <a:spcPts val="600"/>
        </a:spcAft>
        <a:buFont typeface="Arial" panose="020B0604020202020204" pitchFamily="34" charset="0"/>
        <a:buChar char="●"/>
        <a:tabLst>
          <a:tab pos="1609725" algn="l"/>
        </a:tabLst>
        <a:defRPr sz="1600" kern="1200" spc="150">
          <a:solidFill>
            <a:srgbClr val="595959"/>
          </a:solidFill>
          <a:latin typeface="Arial" panose="020B0604020202020204" pitchFamily="34" charset="0"/>
          <a:ea typeface="微软雅黑" panose="020B0503020204020204" pitchFamily="34" charset="-122"/>
          <a:cs typeface="+mn-cs"/>
        </a:defRPr>
      </a:lvl2pPr>
      <a:lvl3pPr marL="1143000" indent="-228600" algn="l" rtl="0" eaLnBrk="0" fontAlgn="base" hangingPunct="0">
        <a:lnSpc>
          <a:spcPct val="120000"/>
        </a:lnSpc>
        <a:spcBef>
          <a:spcPct val="0"/>
        </a:spcBef>
        <a:spcAft>
          <a:spcPts val="600"/>
        </a:spcAft>
        <a:buFont typeface="Arial" panose="020B0604020202020204" pitchFamily="34" charset="0"/>
        <a:buChar char="●"/>
        <a:defRPr sz="1600" kern="1200" spc="150">
          <a:solidFill>
            <a:srgbClr val="595959"/>
          </a:solidFill>
          <a:latin typeface="Arial" panose="020B0604020202020204" pitchFamily="34" charset="0"/>
          <a:ea typeface="微软雅黑" panose="020B0503020204020204" pitchFamily="34" charset="-122"/>
          <a:cs typeface="+mn-cs"/>
        </a:defRPr>
      </a:lvl3pPr>
      <a:lvl4pPr marL="1600200" indent="-228600" algn="l" rtl="0" eaLnBrk="0" fontAlgn="base" hangingPunct="0">
        <a:lnSpc>
          <a:spcPct val="120000"/>
        </a:lnSpc>
        <a:spcBef>
          <a:spcPct val="0"/>
        </a:spcBef>
        <a:spcAft>
          <a:spcPts val="300"/>
        </a:spcAft>
        <a:buFont typeface="Wingdings" panose="05000000000000000000" pitchFamily="2" charset="2"/>
        <a:buChar char=""/>
        <a:defRPr sz="1400" kern="1200" spc="150">
          <a:solidFill>
            <a:srgbClr val="595959"/>
          </a:solidFill>
          <a:latin typeface="Arial" panose="020B0604020202020204" pitchFamily="34" charset="0"/>
          <a:ea typeface="微软雅黑" panose="020B0503020204020204" pitchFamily="34" charset="-122"/>
          <a:cs typeface="+mn-cs"/>
        </a:defRPr>
      </a:lvl4pPr>
      <a:lvl5pPr marL="2057400" indent="-228600" algn="l" rtl="0" eaLnBrk="0" fontAlgn="base" hangingPunct="0">
        <a:lnSpc>
          <a:spcPct val="120000"/>
        </a:lnSpc>
        <a:spcBef>
          <a:spcPct val="0"/>
        </a:spcBef>
        <a:spcAft>
          <a:spcPts val="300"/>
        </a:spcAft>
        <a:buFont typeface="Arial" panose="020B0604020202020204" pitchFamily="34" charset="0"/>
        <a:buChar char="•"/>
        <a:defRPr sz="1400" kern="1200" spc="150">
          <a:solidFill>
            <a:srgbClr val="595959"/>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48.xml"/><Relationship Id="rId6" Type="http://schemas.openxmlformats.org/officeDocument/2006/relationships/image" Target="../media/image2.png"/><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2.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图片 3"/>
          <p:cNvPicPr>
            <a:picLocks noChangeAspect="1"/>
          </p:cNvPicPr>
          <p:nvPr/>
        </p:nvPicPr>
        <p:blipFill>
          <a:blip r:embed="rId1"/>
          <a:srcRect/>
          <a:stretch>
            <a:fillRect/>
          </a:stretch>
        </p:blipFill>
        <p:spPr bwMode="auto">
          <a:xfrm>
            <a:off x="1588" y="0"/>
            <a:ext cx="12211050" cy="6869113"/>
          </a:xfrm>
          <a:prstGeom prst="rect">
            <a:avLst/>
          </a:prstGeom>
          <a:noFill/>
          <a:ln w="9525">
            <a:noFill/>
            <a:miter lim="800000"/>
            <a:headEnd/>
            <a:tailEnd/>
          </a:ln>
        </p:spPr>
      </p:pic>
      <p:sp>
        <p:nvSpPr>
          <p:cNvPr id="100" name="文本框 99"/>
          <p:cNvSpPr txBox="1"/>
          <p:nvPr/>
        </p:nvSpPr>
        <p:spPr>
          <a:xfrm>
            <a:off x="1632585" y="1699895"/>
            <a:ext cx="9281160" cy="3340100"/>
          </a:xfrm>
          <a:prstGeom prst="rect">
            <a:avLst/>
          </a:prstGeom>
          <a:noFill/>
          <a:ln w="9525">
            <a:noFill/>
          </a:ln>
        </p:spPr>
        <p:txBody>
          <a:bodyPr>
            <a:spAutoFit/>
            <a:scene3d>
              <a:camera prst="orthographicFront"/>
              <a:lightRig rig="threePt" dir="t"/>
            </a:scene3d>
          </a:bodyPr>
          <a:lstStyle/>
          <a:p>
            <a:pPr algn="ctr" fontAlgn="auto">
              <a:lnSpc>
                <a:spcPct val="160000"/>
              </a:lnSpc>
              <a:spcBef>
                <a:spcPts val="0"/>
              </a:spcBef>
              <a:spcAft>
                <a:spcPts val="0"/>
              </a:spcAft>
              <a:defRPr/>
            </a:pPr>
            <a:r>
              <a:rPr lang="zh-CN" altLang="en-US" sz="4400" b="1">
                <a:solidFill>
                  <a:srgbClr val="C00000"/>
                </a:solidFill>
                <a:effectLst>
                  <a:outerShdw blurRad="38100" dist="19050" dir="2700000" algn="tl" rotWithShape="0">
                    <a:schemeClr val="dk1">
                      <a:alpha val="40000"/>
                    </a:schemeClr>
                  </a:outerShdw>
                </a:effectLst>
                <a:latin typeface="+mn-ea"/>
                <a:ea typeface="+mn-ea"/>
              </a:rPr>
              <a:t>关于市城乡建设局关于印发《沈阳市开展建筑施工安全生产大排查大整治大执法行动实施方案》的通知</a:t>
            </a:r>
            <a:endParaRPr lang="zh-CN" altLang="en-US" sz="4400" b="1">
              <a:solidFill>
                <a:srgbClr val="C00000"/>
              </a:solidFill>
              <a:effectLst>
                <a:outerShdw blurRad="38100" dist="19050" dir="2700000" algn="tl" rotWithShape="0">
                  <a:schemeClr val="dk1">
                    <a:alpha val="40000"/>
                  </a:schemeClr>
                </a:outerShdw>
              </a:effectLst>
              <a:latin typeface="+mn-ea"/>
              <a:ea typeface="+mn-ea"/>
            </a:endParaRPr>
          </a:p>
        </p:txBody>
      </p:sp>
      <p:sp>
        <p:nvSpPr>
          <p:cNvPr id="28" name="矩形 27"/>
          <p:cNvSpPr/>
          <p:nvPr>
            <p:custDataLst>
              <p:tags r:id="rId2"/>
            </p:custDataLst>
          </p:nvPr>
        </p:nvSpPr>
        <p:spPr>
          <a:xfrm>
            <a:off x="1588" y="6267450"/>
            <a:ext cx="12190412" cy="6016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10" b="1"/>
          </a:p>
        </p:txBody>
      </p:sp>
      <p:sp>
        <p:nvSpPr>
          <p:cNvPr id="14340" name="文本框 5"/>
          <p:cNvSpPr txBox="1">
            <a:spLocks noChangeArrowheads="1"/>
          </p:cNvSpPr>
          <p:nvPr>
            <p:custDataLst>
              <p:tags r:id="rId3"/>
            </p:custDataLst>
          </p:nvPr>
        </p:nvSpPr>
        <p:spPr bwMode="auto">
          <a:xfrm>
            <a:off x="0" y="6373813"/>
            <a:ext cx="12192000" cy="368300"/>
          </a:xfrm>
          <a:prstGeom prst="rect">
            <a:avLst/>
          </a:prstGeom>
          <a:noFill/>
          <a:ln w="9525">
            <a:noFill/>
            <a:miter lim="800000"/>
          </a:ln>
        </p:spPr>
        <p:txBody>
          <a:bodyPr>
            <a:spAutoFit/>
          </a:bodyPr>
          <a:lstStyle/>
          <a:p>
            <a:r>
              <a:rPr lang="zh-CN" altLang="en-US">
                <a:solidFill>
                  <a:schemeClr val="bg1"/>
                </a:solidFill>
                <a:ea typeface="微软雅黑" panose="020B0503020204020204" pitchFamily="34" charset="-122"/>
                <a:sym typeface="+mn-ea"/>
              </a:rPr>
              <a:t>  沈建发</a:t>
            </a:r>
            <a:r>
              <a:rPr lang="en-US" altLang="zh-CN">
                <a:solidFill>
                  <a:schemeClr val="bg1"/>
                </a:solidFill>
                <a:ea typeface="微软雅黑" panose="020B0503020204020204" pitchFamily="34" charset="-122"/>
                <a:sym typeface="+mn-ea"/>
              </a:rPr>
              <a:t>﹝2021﹞3</a:t>
            </a:r>
            <a:r>
              <a:rPr lang="zh-CN" altLang="en-US">
                <a:solidFill>
                  <a:schemeClr val="bg1"/>
                </a:solidFill>
                <a:ea typeface="微软雅黑" panose="020B0503020204020204" pitchFamily="34" charset="-122"/>
                <a:sym typeface="+mn-ea"/>
              </a:rPr>
              <a:t>号                                                                                                                     </a:t>
            </a:r>
            <a:r>
              <a:rPr lang="zh-CN" altLang="zh-CN">
                <a:solidFill>
                  <a:schemeClr val="bg1"/>
                </a:solidFill>
                <a:ea typeface="微软雅黑" panose="020B0503020204020204" pitchFamily="34" charset="-122"/>
                <a:sym typeface="+mn-ea"/>
              </a:rPr>
              <a:t>沈阳市城乡建设局</a:t>
            </a:r>
            <a:r>
              <a:rPr lang="zh-CN" altLang="zh-CN">
                <a:solidFill>
                  <a:schemeClr val="bg1"/>
                </a:solidFill>
                <a:ea typeface="微软雅黑" panose="020B0503020204020204" pitchFamily="34" charset="-122"/>
              </a:rPr>
              <a:t> </a:t>
            </a:r>
            <a:endParaRPr lang="zh-CN" altLang="en-US">
              <a:solidFill>
                <a:schemeClr val="bg1"/>
              </a:solidFill>
              <a:ea typeface="微软雅黑" panose="020B0503020204020204" pitchFamily="34" charset="-122"/>
            </a:endParaRPr>
          </a:p>
        </p:txBody>
      </p:sp>
    </p:spTree>
    <p:custDataLst>
      <p:tags r:id="rId4"/>
    </p:custData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4"/>
          <p:cNvSpPr txBox="1">
            <a:spLocks noChangeArrowheads="1"/>
          </p:cNvSpPr>
          <p:nvPr>
            <p:custDataLst>
              <p:tags r:id="rId1"/>
            </p:custDataLst>
          </p:nvPr>
        </p:nvSpPr>
        <p:spPr bwMode="auto">
          <a:xfrm>
            <a:off x="630238" y="26988"/>
            <a:ext cx="5018087" cy="304800"/>
          </a:xfrm>
          <a:prstGeom prst="rect">
            <a:avLst/>
          </a:prstGeom>
          <a:noFill/>
          <a:ln w="9525">
            <a:noFill/>
            <a:miter lim="800000"/>
          </a:ln>
        </p:spPr>
        <p:txBody>
          <a:bodyPr lIns="68562" tIns="34281" rIns="68562" bIns="34281" anchor="ctr"/>
          <a:lstStyle/>
          <a:p>
            <a:r>
              <a:rPr lang="zh-CN" altLang="en-US" sz="1500" b="1">
                <a:solidFill>
                  <a:srgbClr val="2C3637"/>
                </a:solidFill>
                <a:latin typeface="微软雅黑" panose="020B0503020204020204" pitchFamily="34" charset="-122"/>
                <a:ea typeface="微软雅黑" panose="020B0503020204020204" pitchFamily="34" charset="-122"/>
                <a:sym typeface="+mn-ea"/>
              </a:rPr>
              <a:t>文件出台背景</a:t>
            </a:r>
            <a:r>
              <a:rPr lang="zh-CN" altLang="en-US" sz="1500" b="1">
                <a:solidFill>
                  <a:srgbClr val="2C3637"/>
                </a:solidFill>
                <a:latin typeface="微软雅黑" panose="020B0503020204020204" pitchFamily="34" charset="-122"/>
                <a:ea typeface="微软雅黑" panose="020B0503020204020204" pitchFamily="34" charset="-122"/>
              </a:rPr>
              <a:t>  </a:t>
            </a:r>
            <a:r>
              <a:rPr lang="en-US" altLang="zh-CN" sz="1500">
                <a:solidFill>
                  <a:srgbClr val="2C3637"/>
                </a:solidFill>
                <a:latin typeface="微软雅黑" panose="020B0503020204020204" pitchFamily="34" charset="-122"/>
                <a:ea typeface="微软雅黑" panose="020B0503020204020204" pitchFamily="34" charset="-122"/>
              </a:rPr>
              <a:t>|  </a:t>
            </a:r>
            <a:endParaRPr lang="zh-CN" altLang="en-US" sz="1200" b="1">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custDataLst>
              <p:tags r:id="rId2"/>
            </p:custDataLst>
          </p:nvPr>
        </p:nvCxnSpPr>
        <p:spPr>
          <a:xfrm>
            <a:off x="4763" y="358775"/>
            <a:ext cx="12184062"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16387" name="组合 79"/>
          <p:cNvGrpSpPr/>
          <p:nvPr/>
        </p:nvGrpSpPr>
        <p:grpSpPr bwMode="auto">
          <a:xfrm>
            <a:off x="366713" y="61913"/>
            <a:ext cx="217487" cy="215900"/>
            <a:chOff x="624979" y="908720"/>
            <a:chExt cx="288032" cy="288032"/>
          </a:xfrm>
        </p:grpSpPr>
        <p:cxnSp>
          <p:nvCxnSpPr>
            <p:cNvPr id="81" name="直接连接符 80"/>
            <p:cNvCxnSpPr/>
            <p:nvPr>
              <p:custDataLst>
                <p:tags r:id="rId3"/>
              </p:custDataLst>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4"/>
              </p:custDataLst>
            </p:nvPr>
          </p:nvCxnSpPr>
          <p:spPr>
            <a:xfrm flipV="1">
              <a:off x="910909"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5"/>
              </p:custDataLst>
            </p:nvPr>
          </p:nvCxnSpPr>
          <p:spPr>
            <a:xfrm flipH="1" flipV="1">
              <a:off x="696462" y="980728"/>
              <a:ext cx="216549"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6434138" y="720725"/>
            <a:ext cx="5426075" cy="506730"/>
          </a:xfrm>
          <a:prstGeom prst="rect">
            <a:avLst/>
          </a:prstGeom>
        </p:spPr>
        <p:txBody>
          <a:bodyPr>
            <a:spAutoFit/>
          </a:bodyPr>
          <a:lstStyle/>
          <a:p>
            <a:pPr fontAlgn="auto">
              <a:lnSpc>
                <a:spcPct val="150000"/>
              </a:lnSpc>
              <a:spcBef>
                <a:spcPts val="0"/>
              </a:spcBef>
              <a:spcAft>
                <a:spcPts val="0"/>
              </a:spcAft>
              <a:defRPr/>
            </a:pPr>
            <a:r>
              <a:rPr lang="en-US" altLang="zh-CN">
                <a:solidFill>
                  <a:schemeClr val="tx1">
                    <a:lumMod val="85000"/>
                    <a:lumOff val="15000"/>
                  </a:schemeClr>
                </a:solidFill>
                <a:latin typeface="+mn-lt"/>
                <a:ea typeface="+mn-ea"/>
              </a:rPr>
              <a:t>        </a:t>
            </a:r>
            <a:endParaRPr lang="en-US" altLang="zh-CN">
              <a:solidFill>
                <a:schemeClr val="tx1">
                  <a:lumMod val="85000"/>
                  <a:lumOff val="15000"/>
                </a:schemeClr>
              </a:solidFill>
              <a:latin typeface="+mn-lt"/>
              <a:ea typeface="+mn-ea"/>
            </a:endParaRPr>
          </a:p>
        </p:txBody>
      </p:sp>
      <p:sp>
        <p:nvSpPr>
          <p:cNvPr id="16389" name="文本框 3"/>
          <p:cNvSpPr txBox="1">
            <a:spLocks noChangeArrowheads="1"/>
          </p:cNvSpPr>
          <p:nvPr/>
        </p:nvSpPr>
        <p:spPr bwMode="auto">
          <a:xfrm>
            <a:off x="2105025" y="11113"/>
            <a:ext cx="2540000" cy="336550"/>
          </a:xfrm>
          <a:prstGeom prst="rect">
            <a:avLst/>
          </a:prstGeom>
          <a:noFill/>
          <a:ln w="9525">
            <a:noFill/>
            <a:miter lim="800000"/>
          </a:ln>
        </p:spPr>
        <p:txBody>
          <a:bodyPr>
            <a:spAutoFit/>
          </a:bodyPr>
          <a:lstStyle/>
          <a:p>
            <a:r>
              <a:rPr lang="en-US" altLang="zh-CN" sz="1600">
                <a:solidFill>
                  <a:srgbClr val="C00000"/>
                </a:solidFill>
                <a:latin typeface="微软雅黑" panose="020B0503020204020204" pitchFamily="34" charset="-122"/>
                <a:ea typeface="微软雅黑" panose="020B0503020204020204" pitchFamily="34" charset="-122"/>
              </a:rPr>
              <a:t>Document Background</a:t>
            </a:r>
            <a:endParaRPr lang="en-US" altLang="zh-CN" sz="1600">
              <a:solidFill>
                <a:srgbClr val="C00000"/>
              </a:solidFill>
              <a:latin typeface="微软雅黑" panose="020B0503020204020204" pitchFamily="34" charset="-122"/>
              <a:ea typeface="微软雅黑" panose="020B0503020204020204" pitchFamily="34" charset="-122"/>
            </a:endParaRPr>
          </a:p>
        </p:txBody>
      </p:sp>
      <p:pic>
        <p:nvPicPr>
          <p:cNvPr id="16390" name="图片 2"/>
          <p:cNvPicPr>
            <a:picLocks noChangeAspect="1"/>
          </p:cNvPicPr>
          <p:nvPr/>
        </p:nvPicPr>
        <p:blipFill>
          <a:blip r:embed="rId6"/>
          <a:srcRect/>
          <a:stretch>
            <a:fillRect/>
          </a:stretch>
        </p:blipFill>
        <p:spPr bwMode="auto">
          <a:xfrm>
            <a:off x="422275" y="1844675"/>
            <a:ext cx="5434013" cy="3243263"/>
          </a:xfrm>
          <a:prstGeom prst="rect">
            <a:avLst/>
          </a:prstGeom>
          <a:noFill/>
          <a:ln w="9525">
            <a:noFill/>
            <a:miter lim="800000"/>
            <a:headEnd/>
            <a:tailEnd/>
          </a:ln>
        </p:spPr>
      </p:pic>
      <p:sp>
        <p:nvSpPr>
          <p:cNvPr id="2" name="文本框 1"/>
          <p:cNvSpPr txBox="1"/>
          <p:nvPr/>
        </p:nvSpPr>
        <p:spPr>
          <a:xfrm>
            <a:off x="6433820" y="2041525"/>
            <a:ext cx="4665980" cy="2861310"/>
          </a:xfrm>
          <a:prstGeom prst="rect">
            <a:avLst/>
          </a:prstGeom>
          <a:noFill/>
        </p:spPr>
        <p:txBody>
          <a:bodyPr wrap="square">
            <a:spAutoFit/>
          </a:bodyPr>
          <a:p>
            <a:pPr fontAlgn="auto">
              <a:spcBef>
                <a:spcPts val="0"/>
              </a:spcBef>
              <a:spcAft>
                <a:spcPts val="0"/>
              </a:spcAft>
              <a:defRPr/>
            </a:pPr>
            <a:r>
              <a:rPr lang="zh-CN" sz="2000">
                <a:effectLst>
                  <a:outerShdw blurRad="38100" dist="19050" dir="2700000" algn="tl" rotWithShape="0">
                    <a:schemeClr val="dk1">
                      <a:alpha val="40000"/>
                    </a:schemeClr>
                  </a:outerShdw>
                </a:effectLst>
                <a:latin typeface="+mn-lt"/>
                <a:ea typeface="宋体" panose="02010600030101010101" pitchFamily="2" charset="-122"/>
                <a:sym typeface="+mn-ea"/>
              </a:rPr>
              <a:t>出台背景</a:t>
            </a:r>
            <a:endParaRPr lang="zh-CN" sz="2000">
              <a:effectLst>
                <a:outerShdw blurRad="38100" dist="19050" dir="2700000" algn="tl" rotWithShape="0">
                  <a:schemeClr val="dk1">
                    <a:alpha val="40000"/>
                  </a:schemeClr>
                </a:outerShdw>
              </a:effectLst>
              <a:latin typeface="+mn-lt"/>
              <a:ea typeface="宋体" panose="02010600030101010101" pitchFamily="2" charset="-122"/>
              <a:sym typeface="+mn-ea"/>
            </a:endParaRPr>
          </a:p>
          <a:p>
            <a:pPr fontAlgn="auto">
              <a:spcBef>
                <a:spcPts val="0"/>
              </a:spcBef>
              <a:spcAft>
                <a:spcPts val="0"/>
              </a:spcAft>
              <a:defRPr/>
            </a:pPr>
            <a:r>
              <a:rPr lang="zh-CN" sz="2000">
                <a:effectLst>
                  <a:outerShdw blurRad="38100" dist="19050" dir="2700000" algn="tl" rotWithShape="0">
                    <a:schemeClr val="dk1">
                      <a:alpha val="40000"/>
                    </a:schemeClr>
                  </a:outerShdw>
                </a:effectLst>
                <a:latin typeface="+mn-lt"/>
                <a:ea typeface="宋体" panose="02010600030101010101" pitchFamily="2" charset="-122"/>
                <a:sym typeface="+mn-ea"/>
              </a:rPr>
              <a:t>为进一步加强全市建筑施工安全生产工作，及时排查隐患，有效防范各类生产安全事故，确保建筑施工安全生产形势稳定，按照《沈阳市安委会办公室关于开展安全生产大排查大整治大执法行动的通知》（沈安办发〔2021〕5号）要求，市城乡建设局决定开展全市建筑施工安全生产大排查大整治大执法行动。</a:t>
            </a:r>
            <a:endParaRPr lang="zh-CN" sz="2000">
              <a:effectLst>
                <a:outerShdw blurRad="38100" dist="19050" dir="2700000" algn="tl" rotWithShape="0">
                  <a:schemeClr val="dk1">
                    <a:alpha val="40000"/>
                  </a:schemeClr>
                </a:outerShdw>
              </a:effectLst>
              <a:latin typeface="+mn-lt"/>
              <a:ea typeface="宋体" panose="02010600030101010101" pitchFamily="2" charset="-122"/>
              <a:sym typeface="+mn-ea"/>
            </a:endParaRPr>
          </a:p>
        </p:txBody>
      </p:sp>
    </p:spTree>
    <p:custDataLst>
      <p:tags r:id="rId7"/>
    </p:custData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4"/>
          <p:cNvSpPr txBox="1">
            <a:spLocks noChangeArrowheads="1"/>
          </p:cNvSpPr>
          <p:nvPr>
            <p:custDataLst>
              <p:tags r:id="rId1"/>
            </p:custDataLst>
          </p:nvPr>
        </p:nvSpPr>
        <p:spPr bwMode="auto">
          <a:xfrm>
            <a:off x="630238" y="26988"/>
            <a:ext cx="5018087" cy="304800"/>
          </a:xfrm>
          <a:prstGeom prst="rect">
            <a:avLst/>
          </a:prstGeom>
          <a:noFill/>
          <a:ln w="9525">
            <a:noFill/>
            <a:miter lim="800000"/>
          </a:ln>
        </p:spPr>
        <p:txBody>
          <a:bodyPr lIns="68562" tIns="34281" rIns="68562" bIns="34281" anchor="ctr"/>
          <a:lstStyle/>
          <a:p>
            <a:r>
              <a:rPr lang="zh-CN" altLang="en-US" sz="1500" b="1">
                <a:solidFill>
                  <a:srgbClr val="2C3637"/>
                </a:solidFill>
                <a:latin typeface="微软雅黑" panose="020B0503020204020204" pitchFamily="34" charset="-122"/>
                <a:ea typeface="微软雅黑" panose="020B0503020204020204" pitchFamily="34" charset="-122"/>
              </a:rPr>
              <a:t>主要内容  </a:t>
            </a:r>
            <a:r>
              <a:rPr lang="en-US" altLang="zh-CN" sz="1500">
                <a:solidFill>
                  <a:srgbClr val="2C3637"/>
                </a:solidFill>
                <a:latin typeface="微软雅黑" panose="020B0503020204020204" pitchFamily="34" charset="-122"/>
                <a:ea typeface="微软雅黑" panose="020B0503020204020204" pitchFamily="34" charset="-122"/>
              </a:rPr>
              <a:t>|  </a:t>
            </a:r>
            <a:endParaRPr lang="zh-CN" altLang="en-US" sz="1200" b="1">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custDataLst>
              <p:tags r:id="rId2"/>
            </p:custDataLst>
          </p:nvPr>
        </p:nvCxnSpPr>
        <p:spPr>
          <a:xfrm>
            <a:off x="4763" y="358775"/>
            <a:ext cx="12184062"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20483" name="组合 79"/>
          <p:cNvGrpSpPr/>
          <p:nvPr/>
        </p:nvGrpSpPr>
        <p:grpSpPr bwMode="auto">
          <a:xfrm>
            <a:off x="366713" y="61913"/>
            <a:ext cx="217487" cy="215900"/>
            <a:chOff x="624979" y="908720"/>
            <a:chExt cx="288032" cy="288032"/>
          </a:xfrm>
        </p:grpSpPr>
        <p:cxnSp>
          <p:nvCxnSpPr>
            <p:cNvPr id="81" name="直接连接符 80"/>
            <p:cNvCxnSpPr/>
            <p:nvPr>
              <p:custDataLst>
                <p:tags r:id="rId3"/>
              </p:custDataLst>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4"/>
              </p:custDataLst>
            </p:nvPr>
          </p:nvCxnSpPr>
          <p:spPr>
            <a:xfrm flipV="1">
              <a:off x="910909"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5"/>
              </p:custDataLst>
            </p:nvPr>
          </p:nvCxnSpPr>
          <p:spPr>
            <a:xfrm flipH="1" flipV="1">
              <a:off x="696462" y="980728"/>
              <a:ext cx="216549"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0484" name="文本框 2"/>
          <p:cNvSpPr txBox="1">
            <a:spLocks noChangeArrowheads="1"/>
          </p:cNvSpPr>
          <p:nvPr/>
        </p:nvSpPr>
        <p:spPr bwMode="auto">
          <a:xfrm>
            <a:off x="1919288" y="42863"/>
            <a:ext cx="3790950" cy="246062"/>
          </a:xfrm>
          <a:prstGeom prst="rect">
            <a:avLst/>
          </a:prstGeom>
          <a:noFill/>
          <a:ln w="9525">
            <a:noFill/>
            <a:miter lim="800000"/>
          </a:ln>
        </p:spPr>
        <p:txBody>
          <a:bodyPr lIns="0" tIns="0" rIns="0" bIns="0">
            <a:spAutoFit/>
          </a:bodyPr>
          <a:lstStyle/>
          <a:p>
            <a:pPr marL="0" lvl="1"/>
            <a:r>
              <a:rPr lang="en-US" altLang="zh-CN" sz="1600">
                <a:solidFill>
                  <a:srgbClr val="C00000"/>
                </a:solidFill>
                <a:latin typeface="微软雅黑" panose="020B0503020204020204" pitchFamily="34" charset="-122"/>
                <a:ea typeface="微软雅黑" panose="020B0503020204020204" pitchFamily="34" charset="-122"/>
                <a:sym typeface="+mn-ea"/>
              </a:rPr>
              <a:t>Primary Coverage</a:t>
            </a:r>
            <a:endParaRPr lang="zh-CN" altLang="en-US" sz="1600">
              <a:solidFill>
                <a:srgbClr val="C0000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277938" y="1412240"/>
            <a:ext cx="9383712" cy="4523105"/>
          </a:xfrm>
          <a:prstGeom prst="rect">
            <a:avLst/>
          </a:prstGeom>
          <a:noFill/>
        </p:spPr>
        <p:txBody>
          <a:bodyPr wrap="square">
            <a:spAutoFit/>
          </a:bodyPr>
          <a:lstStyle/>
          <a:p>
            <a:pPr fontAlgn="auto">
              <a:spcBef>
                <a:spcPts val="0"/>
              </a:spcBef>
              <a:spcAft>
                <a:spcPts val="0"/>
              </a:spcAft>
              <a:defRPr/>
            </a:pPr>
            <a:r>
              <a:rPr lang="zh-CN">
                <a:effectLst>
                  <a:outerShdw blurRad="38100" dist="19050" dir="2700000" algn="tl" rotWithShape="0">
                    <a:schemeClr val="dk1">
                      <a:alpha val="40000"/>
                    </a:schemeClr>
                  </a:outerShdw>
                </a:effectLst>
                <a:latin typeface="+mn-lt"/>
                <a:ea typeface="宋体" panose="02010600030101010101" pitchFamily="2" charset="-122"/>
                <a:sym typeface="+mn-ea"/>
              </a:rPr>
              <a:t>主要内容</a:t>
            </a:r>
            <a:endParaRPr lang="zh-CN">
              <a:effectLst>
                <a:outerShdw blurRad="38100" dist="19050" dir="2700000" algn="tl" rotWithShape="0">
                  <a:schemeClr val="dk1">
                    <a:alpha val="40000"/>
                  </a:schemeClr>
                </a:outerShdw>
              </a:effectLst>
              <a:latin typeface="+mn-lt"/>
              <a:ea typeface="宋体" panose="02010600030101010101" pitchFamily="2" charset="-122"/>
              <a:sym typeface="+mn-ea"/>
            </a:endParaRPr>
          </a:p>
          <a:p>
            <a:pPr fontAlgn="auto">
              <a:spcBef>
                <a:spcPts val="0"/>
              </a:spcBef>
              <a:spcAft>
                <a:spcPts val="0"/>
              </a:spcAft>
              <a:defRPr/>
            </a:pPr>
            <a:r>
              <a:rPr lang="zh-CN">
                <a:effectLst>
                  <a:outerShdw blurRad="38100" dist="19050" dir="2700000" algn="tl" rotWithShape="0">
                    <a:schemeClr val="dk1">
                      <a:alpha val="40000"/>
                    </a:schemeClr>
                  </a:outerShdw>
                </a:effectLst>
                <a:latin typeface="+mn-lt"/>
                <a:ea typeface="宋体" panose="02010600030101010101" pitchFamily="2" charset="-122"/>
                <a:sym typeface="+mn-ea"/>
              </a:rPr>
              <a:t>第一部分，明确总体要求。主要是认真贯彻落实党中央、国务院关于安全生产工作的决策部署和习近平总书记有关安全生产指示精神、李克强总理重要批示要求，建筑施工领域要坚决树立“非法违法施工是最大隐患”的意识，持续加大“打非治违”工作力度，严厉打击非法违法施工行为。</a:t>
            </a:r>
            <a:endParaRPr lang="zh-CN">
              <a:effectLst>
                <a:outerShdw blurRad="38100" dist="19050" dir="2700000" algn="tl" rotWithShape="0">
                  <a:schemeClr val="dk1">
                    <a:alpha val="40000"/>
                  </a:schemeClr>
                </a:outerShdw>
              </a:effectLst>
              <a:latin typeface="+mn-lt"/>
              <a:ea typeface="宋体" panose="02010600030101010101" pitchFamily="2" charset="-122"/>
              <a:sym typeface="+mn-ea"/>
            </a:endParaRPr>
          </a:p>
          <a:p>
            <a:pPr fontAlgn="auto">
              <a:spcBef>
                <a:spcPts val="0"/>
              </a:spcBef>
              <a:spcAft>
                <a:spcPts val="0"/>
              </a:spcAft>
              <a:defRPr/>
            </a:pPr>
            <a:r>
              <a:rPr lang="zh-CN">
                <a:effectLst>
                  <a:outerShdw blurRad="38100" dist="19050" dir="2700000" algn="tl" rotWithShape="0">
                    <a:schemeClr val="dk1">
                      <a:alpha val="40000"/>
                    </a:schemeClr>
                  </a:outerShdw>
                </a:effectLst>
                <a:latin typeface="+mn-lt"/>
                <a:ea typeface="宋体" panose="02010600030101010101" pitchFamily="2" charset="-122"/>
                <a:sym typeface="+mn-ea"/>
              </a:rPr>
              <a:t>第二部分，明确排查范围并设立组织机构。本次大排查行动覆盖全市房屋建筑和拆除工程、地铁工程、市政工程（桥梁工程等）现场。成立沈阳市建筑施工安全生产大排查大整治大执法行动工作领导小组。由市城乡建设局主要领导任组长，分管安全生产的主管领导任副组长，成员包括相关单位负责人。</a:t>
            </a:r>
            <a:endParaRPr lang="zh-CN">
              <a:effectLst>
                <a:outerShdw blurRad="38100" dist="19050" dir="2700000" algn="tl" rotWithShape="0">
                  <a:schemeClr val="dk1">
                    <a:alpha val="40000"/>
                  </a:schemeClr>
                </a:outerShdw>
              </a:effectLst>
              <a:latin typeface="+mn-lt"/>
              <a:ea typeface="宋体" panose="02010600030101010101" pitchFamily="2" charset="-122"/>
              <a:sym typeface="+mn-ea"/>
            </a:endParaRPr>
          </a:p>
          <a:p>
            <a:pPr fontAlgn="auto">
              <a:spcBef>
                <a:spcPts val="0"/>
              </a:spcBef>
              <a:spcAft>
                <a:spcPts val="0"/>
              </a:spcAft>
              <a:defRPr/>
            </a:pPr>
            <a:r>
              <a:rPr lang="zh-CN">
                <a:effectLst>
                  <a:outerShdw blurRad="38100" dist="19050" dir="2700000" algn="tl" rotWithShape="0">
                    <a:schemeClr val="dk1">
                      <a:alpha val="40000"/>
                    </a:schemeClr>
                  </a:outerShdw>
                </a:effectLst>
                <a:latin typeface="+mn-lt"/>
                <a:ea typeface="宋体" panose="02010600030101010101" pitchFamily="2" charset="-122"/>
                <a:sym typeface="+mn-ea"/>
              </a:rPr>
              <a:t>第三部分，明确排查重点。区分政府层面、企业层面两个方面，对排查内容进行了明确。</a:t>
            </a:r>
            <a:endParaRPr lang="zh-CN">
              <a:effectLst>
                <a:outerShdw blurRad="38100" dist="19050" dir="2700000" algn="tl" rotWithShape="0">
                  <a:schemeClr val="dk1">
                    <a:alpha val="40000"/>
                  </a:schemeClr>
                </a:outerShdw>
              </a:effectLst>
              <a:latin typeface="+mn-lt"/>
              <a:ea typeface="宋体" panose="02010600030101010101" pitchFamily="2" charset="-122"/>
              <a:sym typeface="+mn-ea"/>
            </a:endParaRPr>
          </a:p>
          <a:p>
            <a:pPr fontAlgn="auto">
              <a:spcBef>
                <a:spcPts val="0"/>
              </a:spcBef>
              <a:spcAft>
                <a:spcPts val="0"/>
              </a:spcAft>
              <a:defRPr/>
            </a:pPr>
            <a:r>
              <a:rPr lang="zh-CN">
                <a:effectLst>
                  <a:outerShdw blurRad="38100" dist="19050" dir="2700000" algn="tl" rotWithShape="0">
                    <a:schemeClr val="dk1">
                      <a:alpha val="40000"/>
                    </a:schemeClr>
                  </a:outerShdw>
                </a:effectLst>
                <a:latin typeface="+mn-lt"/>
                <a:ea typeface="宋体" panose="02010600030101010101" pitchFamily="2" charset="-122"/>
                <a:sym typeface="+mn-ea"/>
              </a:rPr>
              <a:t>第四部分，明确责任分工。相关部门各司其职、各负其责，抓好落实。</a:t>
            </a:r>
            <a:endParaRPr lang="zh-CN">
              <a:effectLst>
                <a:outerShdw blurRad="38100" dist="19050" dir="2700000" algn="tl" rotWithShape="0">
                  <a:schemeClr val="dk1">
                    <a:alpha val="40000"/>
                  </a:schemeClr>
                </a:outerShdw>
              </a:effectLst>
              <a:latin typeface="+mn-lt"/>
              <a:ea typeface="宋体" panose="02010600030101010101" pitchFamily="2" charset="-122"/>
              <a:sym typeface="+mn-ea"/>
            </a:endParaRPr>
          </a:p>
          <a:p>
            <a:pPr fontAlgn="auto">
              <a:spcBef>
                <a:spcPts val="0"/>
              </a:spcBef>
              <a:spcAft>
                <a:spcPts val="0"/>
              </a:spcAft>
              <a:defRPr/>
            </a:pPr>
            <a:r>
              <a:rPr lang="zh-CN">
                <a:effectLst>
                  <a:outerShdw blurRad="38100" dist="19050" dir="2700000" algn="tl" rotWithShape="0">
                    <a:schemeClr val="dk1">
                      <a:alpha val="40000"/>
                    </a:schemeClr>
                  </a:outerShdw>
                </a:effectLst>
                <a:latin typeface="+mn-lt"/>
                <a:ea typeface="宋体" panose="02010600030101010101" pitchFamily="2" charset="-122"/>
                <a:sym typeface="+mn-ea"/>
              </a:rPr>
              <a:t>第五部分，做好工作安排。从1月20日至3月20日，分三个阶段：全面部署，自查自改（1月20日至31日）、严格执法，集中整治（2月1日至3月15日）、总结经验，巩固提高（3月16日至3月20日），层层递进，抓好落实。</a:t>
            </a:r>
            <a:endParaRPr lang="zh-CN">
              <a:effectLst>
                <a:outerShdw blurRad="38100" dist="19050" dir="2700000" algn="tl" rotWithShape="0">
                  <a:schemeClr val="dk1">
                    <a:alpha val="40000"/>
                  </a:schemeClr>
                </a:outerShdw>
              </a:effectLst>
              <a:latin typeface="+mn-lt"/>
              <a:ea typeface="宋体" panose="02010600030101010101" pitchFamily="2" charset="-122"/>
              <a:sym typeface="+mn-ea"/>
            </a:endParaRPr>
          </a:p>
          <a:p>
            <a:pPr fontAlgn="auto">
              <a:spcBef>
                <a:spcPts val="0"/>
              </a:spcBef>
              <a:spcAft>
                <a:spcPts val="0"/>
              </a:spcAft>
              <a:defRPr/>
            </a:pPr>
            <a:r>
              <a:rPr lang="zh-CN">
                <a:effectLst>
                  <a:outerShdw blurRad="38100" dist="19050" dir="2700000" algn="tl" rotWithShape="0">
                    <a:schemeClr val="dk1">
                      <a:alpha val="40000"/>
                    </a:schemeClr>
                  </a:outerShdw>
                </a:effectLst>
                <a:latin typeface="+mn-lt"/>
                <a:ea typeface="宋体" panose="02010600030101010101" pitchFamily="2" charset="-122"/>
                <a:sym typeface="+mn-ea"/>
              </a:rPr>
              <a:t>第六部分，提出几项工作要求。一是精心组织，领导挂帅；二是排查风险，落实管控；三是问题导向，严格执法；四是抓实举措，规范管理；五是抓好落实，加强督导。</a:t>
            </a:r>
            <a:endParaRPr lang="zh-CN">
              <a:effectLst>
                <a:outerShdw blurRad="38100" dist="19050" dir="2700000" algn="tl" rotWithShape="0">
                  <a:schemeClr val="dk1">
                    <a:alpha val="40000"/>
                  </a:schemeClr>
                </a:outerShdw>
              </a:effectLst>
              <a:latin typeface="+mn-lt"/>
              <a:ea typeface="宋体" panose="02010600030101010101" pitchFamily="2" charset="-122"/>
              <a:sym typeface="+mn-ea"/>
            </a:endParaRPr>
          </a:p>
        </p:txBody>
      </p:sp>
      <p:sp>
        <p:nvSpPr>
          <p:cNvPr id="20491" name="Text Box 13"/>
          <p:cNvSpPr txBox="1">
            <a:spLocks noChangeArrowheads="1"/>
          </p:cNvSpPr>
          <p:nvPr/>
        </p:nvSpPr>
        <p:spPr bwMode="auto">
          <a:xfrm>
            <a:off x="1873250" y="6227763"/>
            <a:ext cx="8193088" cy="376237"/>
          </a:xfrm>
          <a:prstGeom prst="rect">
            <a:avLst/>
          </a:prstGeom>
          <a:solidFill>
            <a:srgbClr val="0000FF"/>
          </a:solidFill>
          <a:ln w="9525">
            <a:solidFill>
              <a:schemeClr val="bg1"/>
            </a:solidFill>
            <a:miter lim="800000"/>
          </a:ln>
        </p:spPr>
        <p:txBody>
          <a:bodyPr>
            <a:spAutoFit/>
          </a:bodyPr>
          <a:lstStyle/>
          <a:p>
            <a:pPr algn="ctr">
              <a:spcBef>
                <a:spcPct val="50000"/>
              </a:spcBef>
            </a:pPr>
            <a:r>
              <a:rPr lang="zh-CN" altLang="en-US" b="1">
                <a:solidFill>
                  <a:schemeClr val="bg1"/>
                </a:solidFill>
              </a:rPr>
              <a:t>责任单位：沈阳市城乡建设局</a:t>
            </a:r>
            <a:endParaRPr lang="zh-CN" altLang="en-US" b="1">
              <a:solidFill>
                <a:schemeClr val="bg1"/>
              </a:solidFill>
            </a:endParaRPr>
          </a:p>
        </p:txBody>
      </p:sp>
    </p:spTree>
    <p:custDataLst>
      <p:tags r:id="rId6"/>
    </p:custDataLst>
  </p:cSld>
  <p:clrMapOvr>
    <a:masterClrMapping/>
  </p:clrMapOvr>
  <p:transition spd="slow"/>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9.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p="http://schemas.openxmlformats.org/presentationml/2006/main">
  <p:tag name="KSO_WM_FULL_TEXT_BEAUTIFY_COPY_ID" val="28"/>
</p:tagLst>
</file>

<file path=ppt/tags/tag41.xml><?xml version="1.0" encoding="utf-8"?>
<p:tagLst xmlns:p="http://schemas.openxmlformats.org/presentationml/2006/main">
  <p:tag name="KSO_WM_FULL_TEXT_BEAUTIFY_COPY_ID" val="6"/>
</p:tagLst>
</file>

<file path=ppt/tags/tag42.xml><?xml version="1.0" encoding="utf-8"?>
<p:tagLst xmlns:p="http://schemas.openxmlformats.org/presentationml/2006/main">
  <p:tag name="KSO_WM_FULL_TEXT_BEAUTIFY_COPY_ID" val="150995354"/>
</p:tagLst>
</file>

<file path=ppt/tags/tag43.xml><?xml version="1.0" encoding="utf-8"?>
<p:tagLst xmlns:p="http://schemas.openxmlformats.org/presentationml/2006/main">
  <p:tag name="KSO_WM_FULL_TEXT_BEAUTIFY_COPY_ID" val="42"/>
</p:tagLst>
</file>

<file path=ppt/tags/tag44.xml><?xml version="1.0" encoding="utf-8"?>
<p:tagLst xmlns:p="http://schemas.openxmlformats.org/presentationml/2006/main">
  <p:tag name="KSO_WM_FULL_TEXT_BEAUTIFY_COPY_ID" val="43"/>
</p:tagLst>
</file>

<file path=ppt/tags/tag45.xml><?xml version="1.0" encoding="utf-8"?>
<p:tagLst xmlns:p="http://schemas.openxmlformats.org/presentationml/2006/main">
  <p:tag name="KSO_WM_FULL_TEXT_BEAUTIFY_COPY_ID" val="81"/>
</p:tagLst>
</file>

<file path=ppt/tags/tag46.xml><?xml version="1.0" encoding="utf-8"?>
<p:tagLst xmlns:p="http://schemas.openxmlformats.org/presentationml/2006/main">
  <p:tag name="KSO_WM_FULL_TEXT_BEAUTIFY_COPY_ID" val="82"/>
</p:tagLst>
</file>

<file path=ppt/tags/tag47.xml><?xml version="1.0" encoding="utf-8"?>
<p:tagLst xmlns:p="http://schemas.openxmlformats.org/presentationml/2006/main">
  <p:tag name="KSO_WM_FULL_TEXT_BEAUTIFY_COPY_ID" val="83"/>
</p:tagLst>
</file>

<file path=ppt/tags/tag48.xml><?xml version="1.0" encoding="utf-8"?>
<p:tagLst xmlns:p="http://schemas.openxmlformats.org/presentationml/2006/main">
  <p:tag name="KSO_WM_FULL_TEXT_BEAUTIFY_COPY_ID" val="150995356"/>
</p:tagLst>
</file>

<file path=ppt/tags/tag49.xml><?xml version="1.0" encoding="utf-8"?>
<p:tagLst xmlns:p="http://schemas.openxmlformats.org/presentationml/2006/main">
  <p:tag name="KSO_WM_FULL_TEXT_BEAUTIFY_COPY_ID" val="42"/>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p="http://schemas.openxmlformats.org/presentationml/2006/main">
  <p:tag name="KSO_WM_FULL_TEXT_BEAUTIFY_COPY_ID" val="43"/>
</p:tagLst>
</file>

<file path=ppt/tags/tag51.xml><?xml version="1.0" encoding="utf-8"?>
<p:tagLst xmlns:p="http://schemas.openxmlformats.org/presentationml/2006/main">
  <p:tag name="KSO_WM_FULL_TEXT_BEAUTIFY_COPY_ID" val="81"/>
</p:tagLst>
</file>

<file path=ppt/tags/tag52.xml><?xml version="1.0" encoding="utf-8"?>
<p:tagLst xmlns:p="http://schemas.openxmlformats.org/presentationml/2006/main">
  <p:tag name="KSO_WM_FULL_TEXT_BEAUTIFY_COPY_ID" val="82"/>
</p:tagLst>
</file>

<file path=ppt/tags/tag53.xml><?xml version="1.0" encoding="utf-8"?>
<p:tagLst xmlns:p="http://schemas.openxmlformats.org/presentationml/2006/main">
  <p:tag name="KSO_WM_FULL_TEXT_BEAUTIFY_COPY_ID" val="83"/>
</p:tagLst>
</file>

<file path=ppt/tags/tag54.xml><?xml version="1.0" encoding="utf-8"?>
<p:tagLst xmlns:p="http://schemas.openxmlformats.org/presentationml/2006/main">
  <p:tag name="KSO_WM_FULL_TEXT_BEAUTIFY_COPY_ID" val="150995408"/>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917</Words>
  <Application>WPS 演示</Application>
  <PresentationFormat>自定义</PresentationFormat>
  <Paragraphs>27</Paragraphs>
  <Slides>3</Slides>
  <Notes>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vt:i4>
      </vt:variant>
    </vt:vector>
  </HeadingPairs>
  <TitlesOfParts>
    <vt:vector size="10" baseType="lpstr">
      <vt:lpstr>Arial</vt:lpstr>
      <vt:lpstr>宋体</vt:lpstr>
      <vt:lpstr>Wingdings</vt:lpstr>
      <vt:lpstr>微软雅黑</vt:lpstr>
      <vt:lpstr>Arial Unicode MS</vt:lpstr>
      <vt:lpstr>Calibri</vt:lpstr>
      <vt:lpstr>Office 主题​​</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cangyu</dc:creator>
  <cp:lastModifiedBy>山寨熊</cp:lastModifiedBy>
  <cp:revision>158</cp:revision>
  <dcterms:created xsi:type="dcterms:W3CDTF">2019-06-19T02:08:00Z</dcterms:created>
  <dcterms:modified xsi:type="dcterms:W3CDTF">2021-06-24T11:54:31Z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3A8A04176E5249DF97724CD16A6CB442</vt:lpwstr>
  </property>
</Properties>
</file>