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256" r:id="rId3"/>
    <p:sldId id="257" r:id="rId5"/>
    <p:sldId id="258" r:id="rId6"/>
    <p:sldId id="259" r:id="rId7"/>
    <p:sldId id="260" r:id="rId8"/>
  </p:sldIdLst>
  <p:sldSz cx="12192000" cy="6858000"/>
  <p:notesSz cx="7103745" cy="10234295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沈阳市整顿建筑市场执法整治</a:t>
            </a:r>
            <a:br>
              <a:rPr lang="zh-CN" altLang="en-US"/>
            </a:br>
            <a:r>
              <a:rPr lang="zh-CN" altLang="en-US"/>
              <a:t>三年行动方案------政策解读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/>
              <a:t>一、文件出台背景</a:t>
            </a:r>
            <a:endParaRPr lang="zh-CN" altLang="en-US" sz="4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p>
            <a:r>
              <a:rPr lang="zh-CN" altLang="en-US" sz="32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以习近平新时代中国特色社会主义思想为指导，全面贯彻落实党的十九届四中、五中全会精神，坚持以人民为中心，突出问题导向，持续加大对建筑市场各类违法违规行为打击力度，全面治理行业乱象，努力实现全市建筑业高质量发展。</a:t>
            </a:r>
            <a:endParaRPr lang="zh-CN" altLang="en-US" sz="32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/>
              <a:t>二、明确了政治目标</a:t>
            </a:r>
            <a:endParaRPr lang="zh-CN" altLang="en-US" sz="4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2800"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规范建筑市场责任主体市场行为，强化区、县（市）建设主管部门监管责任，不履行法定建设程序、无证施工等问题得到扭转;围标、串标、违法发包、转包、违法分包、挂靠、“挂证”等问题得到遏制;拖欠工程款、农民工工资等行为明显减少;建筑业信息化管理水平不断提高，建筑市场监管效能得到提升;开放平等、竞争有序、诚实守信的建筑市场环境逐步形成。</a:t>
            </a:r>
            <a:endParaRPr lang="zh-CN" altLang="en-US" sz="2800"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/>
              <a:t>三、明确了整治重点</a:t>
            </a:r>
            <a:endParaRPr lang="zh-CN" altLang="en-US" sz="4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(一)基本建设程序方面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(二)工程招标投标管理方面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(三)工程承包发包管理方面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(四)从业人员履责履约方面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(五)工程款和农民工工资管理方面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/>
              <a:t>四、明确了各阶段实施重点</a:t>
            </a:r>
            <a:endParaRPr lang="zh-CN" altLang="en-US" sz="4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 </a:t>
            </a:r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(一)全面启动阶段(2021年7月至2021年底)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（二）全面整治阶段(2022年至2022年底)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r>
              <a:rPr lang="zh-CN" altLang="en-US" sz="2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（三）建立长效机制阶段（2023年至2023年底）</a:t>
            </a:r>
            <a:endParaRPr lang="zh-CN" altLang="en-US" sz="28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TdkYmY1OGE2YWY5N2ZiNzEyN2QxZjY0YzE0ZjYyNTM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476</Words>
  <Application>WPS 演示</Application>
  <PresentationFormat>宽屏</PresentationFormat>
  <Paragraphs>24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Calibri</vt:lpstr>
      <vt:lpstr>Office 主题​​</vt:lpstr>
      <vt:lpstr>沈阳市整顿建筑市场执法整治 三年行动方案------政策解读</vt:lpstr>
      <vt:lpstr>一、文件出台背景</vt:lpstr>
      <vt:lpstr>二、明确了政治目标</vt:lpstr>
      <vt:lpstr>三、明确了整治重点</vt:lpstr>
      <vt:lpstr>四、明确了各阶段实施重点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WPS_1677126106</cp:lastModifiedBy>
  <cp:revision>5</cp:revision>
  <dcterms:created xsi:type="dcterms:W3CDTF">2021-12-23T02:48:00Z</dcterms:created>
  <dcterms:modified xsi:type="dcterms:W3CDTF">2023-11-30T02:50:23Z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4BACBC0F8F6949EBBA4DDBB6C0349FC8_12</vt:lpwstr>
  </property>
</Properties>
</file>