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55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市城乡建设局关于印发《沈阳市建筑施工2023年“安全生产月”活动方案》的通知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﹝2019﹞138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3476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出台背景：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按照《辽宁省住房和城乡建设厅安全生产委员会关于印发&lt;全省住建系统2022年“安全生产月”活动实施方案〉的通知》（辽住建安委〔2023〕2号）和《沈阳市安全生产委员会关于印发〈沈阳 市2023年“安全生产月”活动方案〉的通知》（沈安委发〔2023〕5 号）要求，结合我市建筑施工实际，特制定《沈阳市建筑施工2023 年“安全生产月”活动方案》。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8255" y="1412240"/>
            <a:ext cx="9383395" cy="4622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（一）总体目标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推动各级各单位压实安全生产责任、抓实风险隐患排查整改、做实应急处置保障，切实提高风险隐患排查整改质量，切实提升发现问题和解决问题的能力水平，进一步提升全社会安全意识和避险逃生能力。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（二）具体目标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1.开展习近平总书记关于安全生产重要论述宣贯活动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2.开展安全生产调查研究专项活动。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3.开展安全宣传“五进”专项活动。我局将邀请专家做讲座，开展“送知识进现场”活动，宣讲习近平总书记关于安全生产重要论述、安全生产十五条措施、安全生产法、建筑施工安全生产等知识。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4.开展企业主要负责人“五带头”专项活动。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5.开展“排查整治进行时”专题活动。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6.开展应急演练和技能培训活动。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7.组织开展“安全宣传咨询日”活动。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55.xml><?xml version="1.0" encoding="utf-8"?>
<p:tagLst xmlns:p="http://schemas.openxmlformats.org/presentationml/2006/main">
  <p:tag name="KSO_WPP_MARK_KEY" val="cc36fbba-4430-4526-af71-45d4e7881006"/>
  <p:tag name="COMMONDATA" val="eyJoZGlkIjoiNWE3NzZmOTU3ZmI3OTgyYjA5YjMzMWVhMGQxMDk1ODY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WPS 演示</Application>
  <PresentationFormat>自定义</PresentationFormat>
  <Paragraphs>31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161</cp:revision>
  <dcterms:created xsi:type="dcterms:W3CDTF">2019-06-19T02:08:00Z</dcterms:created>
  <dcterms:modified xsi:type="dcterms:W3CDTF">2023-07-18T06:24:22Z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3A8A04176E5249DF97724CD16A6CB442</vt:lpwstr>
  </property>
</Properties>
</file>